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3"/>
  </p:notesMasterIdLst>
  <p:sldIdLst>
    <p:sldId id="605" r:id="rId2"/>
    <p:sldId id="606" r:id="rId3"/>
    <p:sldId id="607" r:id="rId4"/>
    <p:sldId id="621" r:id="rId5"/>
    <p:sldId id="608" r:id="rId6"/>
    <p:sldId id="611" r:id="rId7"/>
    <p:sldId id="613" r:id="rId8"/>
    <p:sldId id="612" r:id="rId9"/>
    <p:sldId id="622" r:id="rId10"/>
    <p:sldId id="580" r:id="rId11"/>
    <p:sldId id="615" r:id="rId12"/>
    <p:sldId id="617" r:id="rId13"/>
    <p:sldId id="616" r:id="rId14"/>
    <p:sldId id="614" r:id="rId15"/>
    <p:sldId id="620" r:id="rId16"/>
    <p:sldId id="609" r:id="rId17"/>
    <p:sldId id="618" r:id="rId18"/>
    <p:sldId id="619" r:id="rId19"/>
    <p:sldId id="623" r:id="rId20"/>
    <p:sldId id="610" r:id="rId21"/>
    <p:sldId id="626" r:id="rId22"/>
    <p:sldId id="625" r:id="rId23"/>
    <p:sldId id="624" r:id="rId24"/>
    <p:sldId id="627" r:id="rId25"/>
    <p:sldId id="628" r:id="rId26"/>
    <p:sldId id="630" r:id="rId27"/>
    <p:sldId id="629" r:id="rId28"/>
    <p:sldId id="653" r:id="rId29"/>
    <p:sldId id="654" r:id="rId30"/>
    <p:sldId id="635" r:id="rId31"/>
    <p:sldId id="633" r:id="rId32"/>
    <p:sldId id="637" r:id="rId33"/>
    <p:sldId id="632" r:id="rId34"/>
    <p:sldId id="638" r:id="rId35"/>
    <p:sldId id="640" r:id="rId36"/>
    <p:sldId id="641" r:id="rId37"/>
    <p:sldId id="642" r:id="rId38"/>
    <p:sldId id="643" r:id="rId39"/>
    <p:sldId id="639" r:id="rId40"/>
    <p:sldId id="528" r:id="rId41"/>
    <p:sldId id="539" r:id="rId42"/>
    <p:sldId id="522" r:id="rId43"/>
    <p:sldId id="595" r:id="rId44"/>
    <p:sldId id="596" r:id="rId45"/>
    <p:sldId id="588" r:id="rId46"/>
    <p:sldId id="597" r:id="rId47"/>
    <p:sldId id="599" r:id="rId48"/>
    <p:sldId id="598" r:id="rId49"/>
    <p:sldId id="594" r:id="rId50"/>
    <p:sldId id="591" r:id="rId51"/>
    <p:sldId id="631" r:id="rId52"/>
    <p:sldId id="559" r:id="rId53"/>
    <p:sldId id="592" r:id="rId54"/>
    <p:sldId id="590" r:id="rId55"/>
    <p:sldId id="535" r:id="rId56"/>
    <p:sldId id="441" r:id="rId57"/>
    <p:sldId id="442" r:id="rId58"/>
    <p:sldId id="561" r:id="rId59"/>
    <p:sldId id="546" r:id="rId60"/>
    <p:sldId id="529" r:id="rId61"/>
    <p:sldId id="558" r:id="rId62"/>
    <p:sldId id="565" r:id="rId63"/>
    <p:sldId id="557" r:id="rId64"/>
    <p:sldId id="542" r:id="rId65"/>
    <p:sldId id="555" r:id="rId66"/>
    <p:sldId id="655" r:id="rId67"/>
    <p:sldId id="650" r:id="rId68"/>
    <p:sldId id="587" r:id="rId69"/>
    <p:sldId id="648" r:id="rId70"/>
    <p:sldId id="647" r:id="rId71"/>
    <p:sldId id="646" r:id="rId72"/>
    <p:sldId id="537" r:id="rId73"/>
    <p:sldId id="645" r:id="rId74"/>
    <p:sldId id="644" r:id="rId75"/>
    <p:sldId id="649" r:id="rId76"/>
    <p:sldId id="651" r:id="rId77"/>
    <p:sldId id="652" r:id="rId78"/>
    <p:sldId id="513" r:id="rId79"/>
    <p:sldId id="456" r:id="rId80"/>
    <p:sldId id="556" r:id="rId81"/>
    <p:sldId id="518" r:id="rId82"/>
    <p:sldId id="600" r:id="rId83"/>
    <p:sldId id="533" r:id="rId84"/>
    <p:sldId id="573" r:id="rId85"/>
    <p:sldId id="550" r:id="rId86"/>
    <p:sldId id="543" r:id="rId87"/>
    <p:sldId id="551" r:id="rId88"/>
    <p:sldId id="553" r:id="rId89"/>
    <p:sldId id="541" r:id="rId90"/>
    <p:sldId id="570" r:id="rId91"/>
    <p:sldId id="574" r:id="rId92"/>
    <p:sldId id="547" r:id="rId93"/>
    <p:sldId id="548" r:id="rId94"/>
    <p:sldId id="549" r:id="rId95"/>
    <p:sldId id="560" r:id="rId96"/>
    <p:sldId id="568" r:id="rId97"/>
    <p:sldId id="569" r:id="rId98"/>
    <p:sldId id="601" r:id="rId99"/>
    <p:sldId id="602" r:id="rId100"/>
    <p:sldId id="603" r:id="rId101"/>
    <p:sldId id="604" r:id="rId10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5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A6F19-B34E-417C-8A91-CF765CAC5ACC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6F857-97E0-48A0-A942-87681E94BC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06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863422B-4332-4BD4-89D3-4E9D9D9BC040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AF07BDB-9794-4B4B-8806-A62C833A4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00C46-7E78-4F43-A4B0-E73CC602EBF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824A1-1444-40E5-AC45-C4E451324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ECF9C-1913-4BBF-99EF-A6730B995CF1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8464-F31F-4303-A12A-099B23BA3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B24EF-82A2-48D0-8307-BB9C238B935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AFCC-8B33-4C29-BAEB-5D5ED175D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0CC53-E541-40BD-A472-FCA2A196120C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9BD828F-9F65-468A-A5E8-A5456962FD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EA7A0D5-77CA-4CDF-8F22-39D3500741CC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CC9421-BE94-448D-9284-6BB645EB0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95F6961-1F4C-43FF-A22A-01200495D9F6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E47FF68-827A-4DA4-A70A-98FE334B2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73C36-FF34-46C4-BED6-16510510CAB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02A4C-E152-45BC-8A3A-D28FA8CC0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B0111-F0B5-43FC-8443-EF3A8542EB99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70DC799-C62A-42BF-B503-518A59B874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E85BD-6D3F-4CC2-BAF8-D499DEC36A8A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26C7-1871-4295-88DE-9D2B72271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A5AC786-DEC9-433D-99D4-1D8CFA1BC22D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545FB686-3141-47DB-BF3B-C576B8882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1920B33-D359-42D3-A32E-0A90C28981CB}" type="datetimeFigureOut">
              <a:rPr lang="ru-RU"/>
              <a:pPr>
                <a:defRPr/>
              </a:pPr>
              <a:t>07.12.2021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7C899A2D-9A90-48DD-ACCE-6D05FE4C2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8" r:id="rId4"/>
    <p:sldLayoutId id="2147483699" r:id="rId5"/>
    <p:sldLayoutId id="2147483694" r:id="rId6"/>
    <p:sldLayoutId id="2147483700" r:id="rId7"/>
    <p:sldLayoutId id="2147483693" r:id="rId8"/>
    <p:sldLayoutId id="2147483701" r:id="rId9"/>
    <p:sldLayoutId id="2147483692" r:id="rId10"/>
    <p:sldLayoutId id="214748370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8CDD7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C0BEAF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51F841-8E77-426D-A518-B6E05220F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4" y="0"/>
            <a:ext cx="901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3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A3B24-F148-4EE1-99B4-D7DD94974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68" y="0"/>
            <a:ext cx="4217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002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2272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596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F262A0-3CC7-4B80-9DC6-37E88F73D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19" y="0"/>
            <a:ext cx="4830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8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0A8170-662C-4A8F-9539-90C69325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04" y="0"/>
            <a:ext cx="6793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1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BBB123-736B-4A58-8A33-2842BF5EF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668"/>
            <a:ext cx="9144000" cy="58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30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3D0616-A592-4853-AE83-DA094A1D4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8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4502C2-C199-49C7-A8A4-A0DBD4D34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5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C9AE7C-DC12-4C6D-8753-DB97EFB52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64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E4452-B13E-4700-AC22-62F85900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336"/>
            <a:ext cx="9144000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02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1162B9-8B76-4E84-896D-6F4F4BB1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452"/>
            <a:ext cx="9144000" cy="542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9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2602D8-770A-4775-9AAF-EC8F2B386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5250"/>
            <a:ext cx="71628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BBB5D0-AB6B-47FB-86A2-BEABD9AB9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16" y="836712"/>
            <a:ext cx="89609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58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2235FB-D019-4FAC-A11A-F3C9C6F5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445" y="0"/>
            <a:ext cx="659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6F0B04-EAEF-4151-ABD6-D119E61A0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721" y="0"/>
            <a:ext cx="7364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5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7325DD-0291-4879-ABBD-681403FAC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69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F5C6C8-EC5A-415C-90DE-CA74AF56A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4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E7F9B4-2069-4305-BF5C-7A951034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435" y="0"/>
            <a:ext cx="5047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5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950790-B55E-41C4-B9F4-B1C2E1B4A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442912"/>
            <a:ext cx="844867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7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874024-F9A3-4C04-A1A3-97703E9E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1" y="0"/>
            <a:ext cx="7705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1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ABE585-EA31-45C9-A780-E3FF85EE4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657"/>
            <a:ext cx="9144000" cy="548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1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740FFA-9B9C-4756-8688-20395FD80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"/>
            <a:ext cx="914400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5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F3C48-BD2E-4ED0-8224-D54AE3105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157162"/>
            <a:ext cx="90868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9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A17002-D3EE-469A-84F8-19483851E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638175"/>
            <a:ext cx="59055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02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181C3F-7940-48D6-AEFD-CE6CCB92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68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5B2D31-964F-4347-B80B-2CDBA6AB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887" y="0"/>
            <a:ext cx="5578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59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0CF257-28AE-4CF8-8AC9-EC749008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643062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05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6A15E9-708C-4E53-A6A0-11E6166A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57212"/>
            <a:ext cx="76200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5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54D2A6-F131-4FD7-B72D-0C2AE4C27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616"/>
            <a:ext cx="9144000" cy="62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7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F422CE-5733-43F8-95FF-608BDFF5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" y="0"/>
            <a:ext cx="9027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58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F4344D-3C22-4950-A32B-23B9495BD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525"/>
            <a:ext cx="73152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15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0C699E-DB35-4272-8E2A-ABA2DE0E6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451" y="0"/>
            <a:ext cx="5413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5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2BD9E0-557C-4F7E-B059-BBDC22B3E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76362"/>
            <a:ext cx="73152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245C36F-707C-47C8-B237-6F81E39B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31" y="0"/>
            <a:ext cx="6205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70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EB35FF-530D-44D0-B7C5-8C13540D2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36712"/>
            <a:ext cx="7563540" cy="566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48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90E1BB-3EDE-4A36-83F3-67B56AF27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92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963757-DE96-478A-8960-CB357892A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57212"/>
            <a:ext cx="57150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55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AF4FBC-F2DA-4E62-BC5C-6CC4741C9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61975"/>
            <a:ext cx="5715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62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64423E-FF01-4DA6-943C-17CA84370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07" y="0"/>
            <a:ext cx="5676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67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6E9104-05F5-4891-B2B9-F36B8F158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56"/>
            <a:ext cx="9144000" cy="61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5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1E0C9F-412B-4748-940A-5EE0BC94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256"/>
            <a:ext cx="9144000" cy="61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96FD3-76A5-43C1-AC0D-2C5A478D5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34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550EB-1087-4063-9C5F-A2B452FB3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7" y="0"/>
            <a:ext cx="6600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23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2C8BD-227D-4488-8580-FB5C0E624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96" y="0"/>
            <a:ext cx="5910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19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D3B7F-425B-4089-825D-E3C91B5B8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36" y="0"/>
            <a:ext cx="5076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19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9D8129-BF56-4891-93E7-E6D158ACC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5400599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83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A042BB-76F5-4635-AB2C-E4CE3C06C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43" y="0"/>
            <a:ext cx="512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50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715FE-4951-4062-B6C9-BB289DFF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0"/>
            <a:ext cx="512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34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7A1E6C-2013-4767-ADEB-9716B532F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52" y="0"/>
            <a:ext cx="58866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165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8D7A02-E548-441F-8E39-5F34C3BF3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0" y="0"/>
            <a:ext cx="4922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26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494681-4883-427E-857A-ECF6133AC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10" y="0"/>
            <a:ext cx="5369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418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8EF48A-B727-418E-A9B0-BE1311220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58" y="0"/>
            <a:ext cx="4422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70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C24634-DF80-425B-B9F5-5B0CCFF3AD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61" y="0"/>
            <a:ext cx="4804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285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FBB34-1BAA-4D47-A113-D083E6A8F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406" y="0"/>
            <a:ext cx="492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91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784D0F-C7AB-4751-B79B-AC90F2C24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37"/>
            <a:ext cx="5400600" cy="682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9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22FAF1-D755-4709-929D-0DFBB6CF4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43129"/>
            <a:ext cx="3816424" cy="588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85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B54599-DBD1-4FF8-97AA-499F488C5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727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5807B5-63C7-4A2A-BB67-5C54EFBE4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0" y="260648"/>
            <a:ext cx="4852980" cy="569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779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387593-06CA-413B-8894-2C56FA82B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61975"/>
            <a:ext cx="5715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415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12394C-F840-474D-BE71-276172D06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9144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152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1FA0C8-1A13-43C4-8558-EA0037AEC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052737"/>
            <a:ext cx="6354705" cy="508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517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FEF494-9273-4AEE-A422-F040ADE55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2657"/>
            <a:ext cx="4509834" cy="65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446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6DC000-6FC4-4F69-BDAA-096996C60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04" y="0"/>
            <a:ext cx="5156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936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4B96C4-9F32-452E-963D-519F4AFE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927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7A211A-AC89-403A-BFE8-57CD911FC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8670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258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926AC8-12EF-4055-97F1-742DF3E8F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548681"/>
            <a:ext cx="9154802" cy="589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089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46628B-B275-4B99-9EA5-A8CC4E756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0227"/>
            <a:ext cx="8743395" cy="65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5A2684-AD58-423C-B4B0-095E63F85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10" y="0"/>
            <a:ext cx="8563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377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1F5F1A-2054-4D1B-B623-86AD3AB1B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8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D538FC-207F-4015-AFF8-7B85B6D1E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289249"/>
            <a:ext cx="8506815" cy="63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168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18C781-F54F-425C-A197-1083E1DC8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37" y="734317"/>
            <a:ext cx="5691299" cy="50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98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D2A1BC-1788-40BA-95BC-C8D957350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04" y="404664"/>
            <a:ext cx="835292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198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314579-B760-4B0F-B246-5E8B8C39D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65" y="416074"/>
            <a:ext cx="8034469" cy="602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81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C4D8E0-D0C6-42AC-AF32-89900476F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598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B2A6DA-CFC5-4FE5-8C9B-F43EF0E1E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95250"/>
            <a:ext cx="54768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91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DF3CCE-7D5E-41D9-979F-D41A3CF0B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01" y="0"/>
            <a:ext cx="4981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30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81F7A8-374C-45AB-A680-46D236F56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2" y="0"/>
            <a:ext cx="8875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733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18C33B-2FE1-4659-91CB-7FE1A5B9C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38" y="0"/>
            <a:ext cx="8879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6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553E97-E8E8-411D-96F6-AF4E5B4B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2862"/>
            <a:ext cx="80010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7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0D0B0-93D3-4C8A-B669-7581A3415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0284"/>
            <a:ext cx="3168352" cy="70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420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C43ED0-DB75-49C9-A318-93F4903E6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05273"/>
            <a:ext cx="3249359" cy="657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89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738705-C75D-46A2-B7B3-AE859C10F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07" y="0"/>
            <a:ext cx="588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197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973108-1993-4F27-8149-84962A6EB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90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C37B69-AEE5-40CE-A6D6-575DB23BF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185737"/>
            <a:ext cx="741045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136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84B168-2A0C-45F4-8E78-EE9DCAC22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905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6A1F43-38BF-4275-A800-0FB45152F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52" y="0"/>
            <a:ext cx="5142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820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38385B-8D47-400A-B1F6-3B4A6FA1D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785812"/>
            <a:ext cx="733425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9928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82FCA5-2D23-4D9C-98D1-2EE0BAAD7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95250"/>
            <a:ext cx="53149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159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5347BF-BAD0-4E02-BBEA-80BFE428F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7" y="95250"/>
            <a:ext cx="52673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39A712-527B-4C73-920C-3EBC4F87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80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8981E2-9A3D-4918-91D2-E3DC587CC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814387"/>
            <a:ext cx="66675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19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83988-A715-4C76-9414-5D96178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785812"/>
            <a:ext cx="66675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49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4A0AC7-F566-44DD-BC29-306AE18BE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19075"/>
            <a:ext cx="428625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0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6FE055-1760-4338-9849-31DAA444E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95250"/>
            <a:ext cx="70961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53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81BE0-C5FC-4727-837D-75714CBC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09" y="0"/>
            <a:ext cx="6719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33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A00072-D9D1-40E8-807A-5E566EE58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08" y="0"/>
            <a:ext cx="6144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440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F1F47-3BF6-4AAD-8235-883D52E39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538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D3005-835D-4AD2-B00E-F44B39493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4665"/>
            <a:ext cx="7159011" cy="596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271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2BAEFE-2322-491B-9122-1FFC100A4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6585"/>
            <a:ext cx="3312368" cy="646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95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CE5BD8-1143-4C0C-837A-A023CD06B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720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506</TotalTime>
  <Words>0</Words>
  <Application>Microsoft Office PowerPoint</Application>
  <PresentationFormat>Экран (4:3)</PresentationFormat>
  <Paragraphs>0</Paragraphs>
  <Slides>101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7" baseType="lpstr">
      <vt:lpstr>Arial</vt:lpstr>
      <vt:lpstr>Calibri</vt:lpstr>
      <vt:lpstr>Tw Cen MT</vt:lpstr>
      <vt:lpstr>Wingdings</vt:lpstr>
      <vt:lpstr>Wingdings 2</vt:lpstr>
      <vt:lpstr>Обычная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</cp:lastModifiedBy>
  <cp:revision>173</cp:revision>
  <dcterms:created xsi:type="dcterms:W3CDTF">2011-12-20T11:02:49Z</dcterms:created>
  <dcterms:modified xsi:type="dcterms:W3CDTF">2021-12-07T19:47:58Z</dcterms:modified>
</cp:coreProperties>
</file>