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59" r:id="rId5"/>
    <p:sldId id="265" r:id="rId6"/>
    <p:sldId id="260" r:id="rId7"/>
    <p:sldId id="266" r:id="rId8"/>
    <p:sldId id="261" r:id="rId9"/>
    <p:sldId id="267" r:id="rId10"/>
    <p:sldId id="262" r:id="rId11"/>
    <p:sldId id="268" r:id="rId12"/>
    <p:sldId id="263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E8C77A-40E5-4DFF-BDFF-84EAC7F429A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C143EFA-3F07-4AC1-A2A4-7FD97D48DEC0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86269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8C77A-40E5-4DFF-BDFF-84EAC7F429A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3EFA-3F07-4AC1-A2A4-7FD97D48D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62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8C77A-40E5-4DFF-BDFF-84EAC7F429A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3EFA-3F07-4AC1-A2A4-7FD97D48D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43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8C77A-40E5-4DFF-BDFF-84EAC7F429A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3EFA-3F07-4AC1-A2A4-7FD97D48D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54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E8C77A-40E5-4DFF-BDFF-84EAC7F429A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143EFA-3F07-4AC1-A2A4-7FD97D48DEC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77384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8C77A-40E5-4DFF-BDFF-84EAC7F429A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3EFA-3F07-4AC1-A2A4-7FD97D48D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33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8C77A-40E5-4DFF-BDFF-84EAC7F429A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3EFA-3F07-4AC1-A2A4-7FD97D48D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74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8C77A-40E5-4DFF-BDFF-84EAC7F429A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3EFA-3F07-4AC1-A2A4-7FD97D48D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2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8C77A-40E5-4DFF-BDFF-84EAC7F429A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3EFA-3F07-4AC1-A2A4-7FD97D48D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249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E8C77A-40E5-4DFF-BDFF-84EAC7F429A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143EFA-3F07-4AC1-A2A4-7FD97D48DEC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32511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E8C77A-40E5-4DFF-BDFF-84EAC7F429A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143EFA-3F07-4AC1-A2A4-7FD97D48DEC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0271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BE8C77A-40E5-4DFF-BDFF-84EAC7F429A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C143EFA-3F07-4AC1-A2A4-7FD97D48DEC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900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0304" y="1902790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17994" y="4528105"/>
            <a:ext cx="1868905" cy="560888"/>
          </a:xfrm>
        </p:spPr>
        <p:txBody>
          <a:bodyPr/>
          <a:lstStyle/>
          <a:p>
            <a:r>
              <a:rPr lang="ru-RU" dirty="0" smtClean="0"/>
              <a:t>Набор 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1000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2876" y="1575295"/>
            <a:ext cx="9045233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Руки надо мыть </a:t>
            </a:r>
          </a:p>
          <a:p>
            <a:pPr algn="ctr"/>
            <a:r>
              <a:rPr lang="ru-RU" sz="9600" b="1" dirty="0" smtClean="0"/>
              <a:t>водой с мылом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501093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9951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2171" y="1360116"/>
            <a:ext cx="8832867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dirty="0" smtClean="0"/>
              <a:t>Красивы улицы </a:t>
            </a:r>
          </a:p>
          <a:p>
            <a:r>
              <a:rPr lang="ru-RU" sz="9600" b="1" dirty="0" smtClean="0"/>
              <a:t>нашего города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568408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844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1005" y="1512515"/>
            <a:ext cx="8646919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Вода в море </a:t>
            </a:r>
          </a:p>
          <a:p>
            <a:pPr algn="ctr"/>
            <a:r>
              <a:rPr lang="ru-RU" sz="9600" b="1" dirty="0" smtClean="0"/>
              <a:t>солёная на вкус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979599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3128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9034" y="1346261"/>
            <a:ext cx="8295669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Наша страна </a:t>
            </a:r>
          </a:p>
          <a:p>
            <a:pPr algn="ctr"/>
            <a:r>
              <a:rPr lang="ru-RU" sz="9600" b="1" dirty="0" smtClean="0"/>
              <a:t>борется за мир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592754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2862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9270" y="1558409"/>
            <a:ext cx="10429265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Началась большая </a:t>
            </a:r>
          </a:p>
          <a:p>
            <a:pPr algn="ctr"/>
            <a:r>
              <a:rPr lang="ru-RU" sz="9600" b="1" dirty="0" smtClean="0"/>
              <a:t>перемена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772554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0110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3808" y="1415534"/>
            <a:ext cx="8547532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Дети ходили в</a:t>
            </a:r>
          </a:p>
          <a:p>
            <a:pPr algn="ctr"/>
            <a:r>
              <a:rPr lang="ru-RU" sz="9600" b="1" dirty="0" smtClean="0"/>
              <a:t> лес за грибами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1898934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094284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6</TotalTime>
  <Words>47</Words>
  <Application>Microsoft Office PowerPoint</Application>
  <PresentationFormat>Широкоэкранный</PresentationFormat>
  <Paragraphs>20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1</cp:revision>
  <dcterms:created xsi:type="dcterms:W3CDTF">2017-10-30T13:21:50Z</dcterms:created>
  <dcterms:modified xsi:type="dcterms:W3CDTF">2017-10-30T13:28:38Z</dcterms:modified>
</cp:coreProperties>
</file>