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86269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2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4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54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7738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3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74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4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251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027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BE8C77A-40E5-4DFF-BDFF-84EAC7F429A7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C143EFA-3F07-4AC1-A2A4-7FD97D48DE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90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0304" y="1902790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17994" y="4528105"/>
            <a:ext cx="1868905" cy="560888"/>
          </a:xfrm>
        </p:spPr>
        <p:txBody>
          <a:bodyPr/>
          <a:lstStyle/>
          <a:p>
            <a:r>
              <a:rPr lang="ru-RU" dirty="0" smtClean="0"/>
              <a:t>Набор 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00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2876" y="1575295"/>
            <a:ext cx="904523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Руки надо мыть </a:t>
            </a:r>
          </a:p>
          <a:p>
            <a:pPr algn="ctr"/>
            <a:r>
              <a:rPr lang="ru-RU" sz="9600" b="1" dirty="0" smtClean="0"/>
              <a:t>водой с мылом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01093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951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2171" y="1360116"/>
            <a:ext cx="883286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/>
              <a:t>Красивы улицы </a:t>
            </a:r>
          </a:p>
          <a:p>
            <a:r>
              <a:rPr lang="ru-RU" sz="9600" b="1" dirty="0" smtClean="0"/>
              <a:t>нашего города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6840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844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1005" y="1512515"/>
            <a:ext cx="864691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Вода в море </a:t>
            </a:r>
          </a:p>
          <a:p>
            <a:pPr algn="ctr"/>
            <a:r>
              <a:rPr lang="ru-RU" sz="9600" b="1" dirty="0" smtClean="0"/>
              <a:t>солёная на вкус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97959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12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9034" y="1346261"/>
            <a:ext cx="829566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Наша страна </a:t>
            </a:r>
          </a:p>
          <a:p>
            <a:pPr algn="ctr"/>
            <a:r>
              <a:rPr lang="ru-RU" sz="9600" b="1" dirty="0" smtClean="0"/>
              <a:t>борется за мир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92754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286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9270" y="1558409"/>
            <a:ext cx="1042926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Началась большая </a:t>
            </a:r>
          </a:p>
          <a:p>
            <a:pPr algn="ctr"/>
            <a:r>
              <a:rPr lang="ru-RU" sz="9600" b="1" dirty="0" smtClean="0"/>
              <a:t>перемена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7725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011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3808" y="1415534"/>
            <a:ext cx="854753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Дети ходили в</a:t>
            </a:r>
          </a:p>
          <a:p>
            <a:pPr algn="ctr"/>
            <a:r>
              <a:rPr lang="ru-RU" sz="9600" b="1" dirty="0" smtClean="0"/>
              <a:t> лес за грибами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89893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94284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6</TotalTime>
  <Words>47</Words>
  <Application>Microsoft Office PowerPoint</Application>
  <PresentationFormat>Широкоэкранный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1</cp:revision>
  <dcterms:created xsi:type="dcterms:W3CDTF">2017-10-30T13:21:50Z</dcterms:created>
  <dcterms:modified xsi:type="dcterms:W3CDTF">2017-10-30T13:28:38Z</dcterms:modified>
</cp:coreProperties>
</file>