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64" r:id="rId6"/>
    <p:sldId id="259" r:id="rId7"/>
    <p:sldId id="265" r:id="rId8"/>
    <p:sldId id="260" r:id="rId9"/>
    <p:sldId id="266" r:id="rId10"/>
    <p:sldId id="261" r:id="rId11"/>
    <p:sldId id="267" r:id="rId12"/>
    <p:sldId id="262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80A6E9A-87D1-46FE-B888-B4BC4CB5862D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AE3D4FE-D7EE-4460-A93B-4477CC696A98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8834266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A6E9A-87D1-46FE-B888-B4BC4CB5862D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3D4FE-D7EE-4460-A93B-4477CC696A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796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A6E9A-87D1-46FE-B888-B4BC4CB5862D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3D4FE-D7EE-4460-A93B-4477CC696A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951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A6E9A-87D1-46FE-B888-B4BC4CB5862D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3D4FE-D7EE-4460-A93B-4477CC696A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260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0A6E9A-87D1-46FE-B888-B4BC4CB5862D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E3D4FE-D7EE-4460-A93B-4477CC696A9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686762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A6E9A-87D1-46FE-B888-B4BC4CB5862D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3D4FE-D7EE-4460-A93B-4477CC696A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182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A6E9A-87D1-46FE-B888-B4BC4CB5862D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3D4FE-D7EE-4460-A93B-4477CC696A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914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A6E9A-87D1-46FE-B888-B4BC4CB5862D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3D4FE-D7EE-4460-A93B-4477CC696A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58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A6E9A-87D1-46FE-B888-B4BC4CB5862D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3D4FE-D7EE-4460-A93B-4477CC696A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31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0A6E9A-87D1-46FE-B888-B4BC4CB5862D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E3D4FE-D7EE-4460-A93B-4477CC696A9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4369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0A6E9A-87D1-46FE-B888-B4BC4CB5862D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E3D4FE-D7EE-4460-A93B-4477CC696A9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20445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780A6E9A-87D1-46FE-B888-B4BC4CB5862D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1AE3D4FE-D7EE-4460-A93B-4477CC696A9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6385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1867" y="2166027"/>
            <a:ext cx="9144000" cy="2387600"/>
          </a:xfrm>
        </p:spPr>
        <p:txBody>
          <a:bodyPr>
            <a:noAutofit/>
          </a:bodyPr>
          <a:lstStyle/>
          <a:p>
            <a:r>
              <a:rPr lang="ru-RU" sz="9600" b="1" dirty="0" smtClean="0"/>
              <a:t>Зрительные диктанты</a:t>
            </a:r>
            <a:endParaRPr lang="ru-RU" sz="9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434867" y="4763632"/>
            <a:ext cx="1868905" cy="560888"/>
          </a:xfrm>
        </p:spPr>
        <p:txBody>
          <a:bodyPr/>
          <a:lstStyle/>
          <a:p>
            <a:r>
              <a:rPr lang="ru-RU" smtClean="0"/>
              <a:t>Набор </a:t>
            </a:r>
            <a:r>
              <a:rPr lang="ru-RU" smtClean="0"/>
              <a:t>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1177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22181" y="1944173"/>
            <a:ext cx="9295109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dirty="0" smtClean="0"/>
              <a:t>Помогай своему </a:t>
            </a:r>
          </a:p>
          <a:p>
            <a:pPr algn="ctr"/>
            <a:r>
              <a:rPr lang="ru-RU" sz="9600" b="1" dirty="0" smtClean="0"/>
              <a:t>товарищу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2571647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2983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39070" y="1193861"/>
            <a:ext cx="9257086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dirty="0" smtClean="0"/>
              <a:t>Солнце осветило</a:t>
            </a:r>
          </a:p>
          <a:p>
            <a:pPr algn="ctr"/>
            <a:r>
              <a:rPr lang="ru-RU" sz="9600" b="1" dirty="0" smtClean="0"/>
              <a:t> всю землю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1885329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6173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37224" y="2260661"/>
            <a:ext cx="733906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dirty="0" smtClean="0"/>
              <a:t>Идёт дождик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328726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6426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2486" y="2258496"/>
            <a:ext cx="1112413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dirty="0" smtClean="0"/>
              <a:t>Мы любим </a:t>
            </a:r>
            <a:r>
              <a:rPr lang="ru-RU" sz="9600" b="1" dirty="0" err="1" smtClean="0"/>
              <a:t>Амгуэму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2217888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3220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1008" y="2553771"/>
            <a:ext cx="11221342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0" b="1" dirty="0" smtClean="0"/>
              <a:t>Береги учебные вещи</a:t>
            </a:r>
            <a:endParaRPr lang="ru-RU" sz="9000" b="1" dirty="0"/>
          </a:p>
        </p:txBody>
      </p:sp>
    </p:spTree>
    <p:extLst>
      <p:ext uri="{BB962C8B-B14F-4D97-AF65-F5344CB8AC3E}">
        <p14:creationId xmlns:p14="http://schemas.microsoft.com/office/powerpoint/2010/main" val="1800185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/>
    </mc:Choice>
    <mc:Fallback xmlns="">
      <p:transition spd="slow" advClick="0" advTm="8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6647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38136" y="1900011"/>
            <a:ext cx="8946680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dirty="0" smtClean="0"/>
              <a:t>У Андрея чистая</a:t>
            </a:r>
          </a:p>
          <a:p>
            <a:pPr algn="ctr"/>
            <a:r>
              <a:rPr lang="ru-RU" sz="9600" b="1" dirty="0" smtClean="0"/>
              <a:t> тетрадь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444452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213069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Урожай</Template>
  <TotalTime>5</TotalTime>
  <Words>37</Words>
  <Application>Microsoft Office PowerPoint</Application>
  <PresentationFormat>Широкоэкранный</PresentationFormat>
  <Paragraphs>17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Franklin Gothic Book</vt:lpstr>
      <vt:lpstr>Crop</vt:lpstr>
      <vt:lpstr>Зрительные диктанты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Зрительные диктанты</dc:title>
  <dc:creator>DELL</dc:creator>
  <cp:lastModifiedBy>DELL</cp:lastModifiedBy>
  <cp:revision>3</cp:revision>
  <dcterms:created xsi:type="dcterms:W3CDTF">2017-10-30T12:11:24Z</dcterms:created>
  <dcterms:modified xsi:type="dcterms:W3CDTF">2017-10-30T12:18:51Z</dcterms:modified>
</cp:coreProperties>
</file>