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83426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79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95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26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68676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18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1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5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369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044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80A6E9A-87D1-46FE-B888-B4BC4CB5862D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AE3D4FE-D7EE-4460-A93B-4477CC696A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385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1867" y="2166027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34867" y="4763632"/>
            <a:ext cx="1868905" cy="560888"/>
          </a:xfrm>
        </p:spPr>
        <p:txBody>
          <a:bodyPr/>
          <a:lstStyle/>
          <a:p>
            <a:r>
              <a:rPr lang="ru-RU" smtClean="0"/>
              <a:t>Набор </a:t>
            </a:r>
            <a:r>
              <a:rPr lang="ru-RU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17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2181" y="1944173"/>
            <a:ext cx="929510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Помогай своему </a:t>
            </a:r>
          </a:p>
          <a:p>
            <a:pPr algn="ctr"/>
            <a:r>
              <a:rPr lang="ru-RU" sz="9600" b="1" dirty="0" smtClean="0"/>
              <a:t>товарищу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57164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2983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9070" y="1193861"/>
            <a:ext cx="925708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Солнце осветило</a:t>
            </a:r>
          </a:p>
          <a:p>
            <a:pPr algn="ctr"/>
            <a:r>
              <a:rPr lang="ru-RU" sz="9600" b="1" dirty="0" smtClean="0"/>
              <a:t> всю землю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188532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61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7224" y="2260661"/>
            <a:ext cx="733906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Идёт дождик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2872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42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486" y="2258496"/>
            <a:ext cx="1112413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Мы любим </a:t>
            </a:r>
            <a:r>
              <a:rPr lang="ru-RU" sz="9600" b="1" dirty="0" err="1" smtClean="0"/>
              <a:t>Амгуэму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21788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322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1008" y="2553771"/>
            <a:ext cx="1122134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0" b="1" dirty="0" smtClean="0"/>
              <a:t>Береги учебные вещи</a:t>
            </a:r>
            <a:endParaRPr lang="ru-RU" sz="9000" b="1" dirty="0"/>
          </a:p>
        </p:txBody>
      </p:sp>
    </p:spTree>
    <p:extLst>
      <p:ext uri="{BB962C8B-B14F-4D97-AF65-F5344CB8AC3E}">
        <p14:creationId xmlns:p14="http://schemas.microsoft.com/office/powerpoint/2010/main" val="180018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64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8136" y="1900011"/>
            <a:ext cx="8946680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dirty="0" smtClean="0"/>
              <a:t>У Андрея чистая</a:t>
            </a:r>
          </a:p>
          <a:p>
            <a:pPr algn="ctr"/>
            <a:r>
              <a:rPr lang="ru-RU" sz="9600" b="1" dirty="0" smtClean="0"/>
              <a:t> тетрадь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4445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1306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5</TotalTime>
  <Words>37</Words>
  <Application>Microsoft Office PowerPoint</Application>
  <PresentationFormat>Широкоэкранный</PresentationFormat>
  <Paragraphs>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3</cp:revision>
  <dcterms:created xsi:type="dcterms:W3CDTF">2017-10-30T12:11:24Z</dcterms:created>
  <dcterms:modified xsi:type="dcterms:W3CDTF">2017-10-30T12:18:51Z</dcterms:modified>
</cp:coreProperties>
</file>