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0517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2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13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3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24351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26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66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8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3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698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61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A3794A7-1C77-47F1-99A8-2F5B7C07F773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80B7BC-3CEE-4D30-9BDD-7C4F5C8430D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94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0303" y="1972063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45703" y="4569669"/>
            <a:ext cx="1868905" cy="560888"/>
          </a:xfrm>
        </p:spPr>
        <p:txBody>
          <a:bodyPr/>
          <a:lstStyle/>
          <a:p>
            <a:r>
              <a:rPr lang="ru-RU" smtClean="0"/>
              <a:t>Набор </a:t>
            </a:r>
            <a:r>
              <a:rPr lang="ru-RU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5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4638" y="1788741"/>
            <a:ext cx="11437362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Моя сестра </a:t>
            </a:r>
          </a:p>
          <a:p>
            <a:pPr algn="ctr"/>
            <a:r>
              <a:rPr lang="ru-RU" sz="9600" b="1" dirty="0" smtClean="0"/>
              <a:t>работает на фабрике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86474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38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269" y="1706480"/>
            <a:ext cx="918956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Ласково грело </a:t>
            </a:r>
          </a:p>
          <a:p>
            <a:pPr algn="ctr"/>
            <a:r>
              <a:rPr lang="ru-RU" sz="9600" b="1" dirty="0" smtClean="0"/>
              <a:t>весеннее солнце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95423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8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6625" y="1927720"/>
            <a:ext cx="8586005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i="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Небо покрылось </a:t>
            </a:r>
          </a:p>
          <a:p>
            <a:r>
              <a:rPr lang="ru-RU" sz="8800" b="1" i="0" dirty="0" smtClean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серыми тучами</a:t>
            </a:r>
            <a:endParaRPr lang="ru-RU" sz="8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5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7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2721" y="1706479"/>
            <a:ext cx="9395905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Дети посадили </a:t>
            </a:r>
          </a:p>
          <a:p>
            <a:pPr algn="ctr"/>
            <a:r>
              <a:rPr lang="ru-RU" sz="9600" b="1" dirty="0" smtClean="0"/>
              <a:t>во дворе акацию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42486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2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8896" y="1706479"/>
            <a:ext cx="9192516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Бабушка купила </a:t>
            </a:r>
          </a:p>
          <a:p>
            <a:pPr algn="ctr"/>
            <a:r>
              <a:rPr lang="ru-RU" sz="9600" b="1" dirty="0" smtClean="0"/>
              <a:t>внуку букварь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143730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14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3300" y="1845025"/>
            <a:ext cx="968386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 smtClean="0"/>
              <a:t>Землю согрело </a:t>
            </a:r>
          </a:p>
          <a:p>
            <a:pPr algn="ctr"/>
            <a:r>
              <a:rPr lang="ru-RU" sz="9600" b="1" dirty="0" smtClean="0"/>
              <a:t>тёплое солнышко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55116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57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20</TotalTime>
  <Words>42</Words>
  <Application>Microsoft Office PowerPoint</Application>
  <PresentationFormat>Широкоэкранный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4</cp:revision>
  <dcterms:created xsi:type="dcterms:W3CDTF">2017-10-30T11:49:00Z</dcterms:created>
  <dcterms:modified xsi:type="dcterms:W3CDTF">2017-10-30T12:20:04Z</dcterms:modified>
</cp:coreProperties>
</file>