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4" r:id="rId4"/>
    <p:sldId id="259" r:id="rId5"/>
    <p:sldId id="265" r:id="rId6"/>
    <p:sldId id="260" r:id="rId7"/>
    <p:sldId id="266" r:id="rId8"/>
    <p:sldId id="261" r:id="rId9"/>
    <p:sldId id="267" r:id="rId10"/>
    <p:sldId id="262" r:id="rId11"/>
    <p:sldId id="268" r:id="rId12"/>
    <p:sldId id="263" r:id="rId13"/>
    <p:sldId id="269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A3794A7-1C77-47F1-99A8-2F5B7C07F773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80B7BC-3CEE-4D30-9BDD-7C4F5C8430D1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0905178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794A7-1C77-47F1-99A8-2F5B7C07F773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0B7BC-3CEE-4D30-9BDD-7C4F5C8430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8628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794A7-1C77-47F1-99A8-2F5B7C07F773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0B7BC-3CEE-4D30-9BDD-7C4F5C8430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713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794A7-1C77-47F1-99A8-2F5B7C07F773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0B7BC-3CEE-4D30-9BDD-7C4F5C8430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1237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A3794A7-1C77-47F1-99A8-2F5B7C07F773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80B7BC-3CEE-4D30-9BDD-7C4F5C8430D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9243516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794A7-1C77-47F1-99A8-2F5B7C07F773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0B7BC-3CEE-4D30-9BDD-7C4F5C8430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3266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794A7-1C77-47F1-99A8-2F5B7C07F773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0B7BC-3CEE-4D30-9BDD-7C4F5C8430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4669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794A7-1C77-47F1-99A8-2F5B7C07F773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0B7BC-3CEE-4D30-9BDD-7C4F5C8430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8785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794A7-1C77-47F1-99A8-2F5B7C07F773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0B7BC-3CEE-4D30-9BDD-7C4F5C8430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8037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A3794A7-1C77-47F1-99A8-2F5B7C07F773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80B7BC-3CEE-4D30-9BDD-7C4F5C8430D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36985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A3794A7-1C77-47F1-99A8-2F5B7C07F773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80B7BC-3CEE-4D30-9BDD-7C4F5C8430D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59619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4A3794A7-1C77-47F1-99A8-2F5B7C07F773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80B7BC-3CEE-4D30-9BDD-7C4F5C8430D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80948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70303" y="1972063"/>
            <a:ext cx="9144000" cy="2387600"/>
          </a:xfrm>
        </p:spPr>
        <p:txBody>
          <a:bodyPr>
            <a:noAutofit/>
          </a:bodyPr>
          <a:lstStyle/>
          <a:p>
            <a:r>
              <a:rPr lang="ru-RU" sz="9600" b="1" dirty="0" smtClean="0"/>
              <a:t>Зрительные диктанты</a:t>
            </a:r>
            <a:endParaRPr lang="ru-RU" sz="9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45703" y="4569669"/>
            <a:ext cx="1868905" cy="560888"/>
          </a:xfrm>
        </p:spPr>
        <p:txBody>
          <a:bodyPr/>
          <a:lstStyle/>
          <a:p>
            <a:r>
              <a:rPr lang="ru-RU" smtClean="0"/>
              <a:t>Набор </a:t>
            </a:r>
            <a:r>
              <a:rPr lang="ru-RU" smtClean="0"/>
              <a:t>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2574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4638" y="1788741"/>
            <a:ext cx="11437362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9600" b="1" dirty="0" smtClean="0"/>
              <a:t>Моя сестра </a:t>
            </a:r>
          </a:p>
          <a:p>
            <a:pPr algn="ctr"/>
            <a:r>
              <a:rPr lang="ru-RU" sz="9600" b="1" dirty="0" smtClean="0"/>
              <a:t>работает на фабрике</a:t>
            </a:r>
            <a:endParaRPr lang="ru-RU" sz="9600" b="1" dirty="0"/>
          </a:p>
        </p:txBody>
      </p:sp>
    </p:spTree>
    <p:extLst>
      <p:ext uri="{BB962C8B-B14F-4D97-AF65-F5344CB8AC3E}">
        <p14:creationId xmlns:p14="http://schemas.microsoft.com/office/powerpoint/2010/main" val="2864747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4389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97269" y="1706480"/>
            <a:ext cx="9189567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9600" b="1" dirty="0" smtClean="0"/>
              <a:t>Ласково грело </a:t>
            </a:r>
          </a:p>
          <a:p>
            <a:pPr algn="ctr"/>
            <a:r>
              <a:rPr lang="ru-RU" sz="9600" b="1" dirty="0" smtClean="0"/>
              <a:t>весеннее солнце</a:t>
            </a:r>
            <a:endParaRPr lang="ru-RU" sz="9600" b="1" dirty="0"/>
          </a:p>
        </p:txBody>
      </p:sp>
    </p:spTree>
    <p:extLst>
      <p:ext uri="{BB962C8B-B14F-4D97-AF65-F5344CB8AC3E}">
        <p14:creationId xmlns:p14="http://schemas.microsoft.com/office/powerpoint/2010/main" val="2954235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7387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36625" y="1927720"/>
            <a:ext cx="8586005" cy="28007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800" b="1" i="0" dirty="0" smtClean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Небо покрылось </a:t>
            </a:r>
          </a:p>
          <a:p>
            <a:r>
              <a:rPr lang="ru-RU" sz="8800" b="1" i="0" dirty="0" smtClean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серыми тучами</a:t>
            </a:r>
            <a:endParaRPr lang="ru-RU" sz="8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352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3978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12721" y="1706479"/>
            <a:ext cx="9395905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9600" b="1" dirty="0" smtClean="0"/>
              <a:t>Дети посадили </a:t>
            </a:r>
          </a:p>
          <a:p>
            <a:pPr algn="ctr"/>
            <a:r>
              <a:rPr lang="ru-RU" sz="9600" b="1" dirty="0" smtClean="0"/>
              <a:t>во дворе акацию</a:t>
            </a:r>
            <a:endParaRPr lang="ru-RU" sz="9600" b="1" dirty="0"/>
          </a:p>
        </p:txBody>
      </p:sp>
    </p:spTree>
    <p:extLst>
      <p:ext uri="{BB962C8B-B14F-4D97-AF65-F5344CB8AC3E}">
        <p14:creationId xmlns:p14="http://schemas.microsoft.com/office/powerpoint/2010/main" val="2424861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2720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38896" y="1706479"/>
            <a:ext cx="9192516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9600" b="1" dirty="0" smtClean="0"/>
              <a:t>Бабушка купила </a:t>
            </a:r>
          </a:p>
          <a:p>
            <a:pPr algn="ctr"/>
            <a:r>
              <a:rPr lang="ru-RU" sz="9600" b="1" dirty="0" smtClean="0"/>
              <a:t>внуку букварь</a:t>
            </a:r>
            <a:endParaRPr lang="ru-RU" sz="9600" b="1" dirty="0"/>
          </a:p>
        </p:txBody>
      </p:sp>
    </p:spTree>
    <p:extLst>
      <p:ext uri="{BB962C8B-B14F-4D97-AF65-F5344CB8AC3E}">
        <p14:creationId xmlns:p14="http://schemas.microsoft.com/office/powerpoint/2010/main" val="1437309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31497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03300" y="1845025"/>
            <a:ext cx="9683869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9600" b="1" dirty="0" smtClean="0"/>
              <a:t>Землю согрело </a:t>
            </a:r>
          </a:p>
          <a:p>
            <a:pPr algn="ctr"/>
            <a:r>
              <a:rPr lang="ru-RU" sz="9600" b="1" dirty="0" smtClean="0"/>
              <a:t>тёплое солнышко</a:t>
            </a:r>
            <a:endParaRPr lang="ru-RU" sz="9600" b="1" dirty="0"/>
          </a:p>
        </p:txBody>
      </p:sp>
    </p:spTree>
    <p:extLst>
      <p:ext uri="{BB962C8B-B14F-4D97-AF65-F5344CB8AC3E}">
        <p14:creationId xmlns:p14="http://schemas.microsoft.com/office/powerpoint/2010/main" val="2551162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65746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Урожай</Template>
  <TotalTime>20</TotalTime>
  <Words>42</Words>
  <Application>Microsoft Office PowerPoint</Application>
  <PresentationFormat>Широкоэкранный</PresentationFormat>
  <Paragraphs>20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Calibri</vt:lpstr>
      <vt:lpstr>Franklin Gothic Book</vt:lpstr>
      <vt:lpstr>Crop</vt:lpstr>
      <vt:lpstr>Зрительные диктанты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Зрительные диктанты</dc:title>
  <dc:creator>DELL</dc:creator>
  <cp:lastModifiedBy>DELL</cp:lastModifiedBy>
  <cp:revision>4</cp:revision>
  <dcterms:created xsi:type="dcterms:W3CDTF">2017-10-30T11:49:00Z</dcterms:created>
  <dcterms:modified xsi:type="dcterms:W3CDTF">2017-10-30T12:20:04Z</dcterms:modified>
</cp:coreProperties>
</file>