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86497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97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10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7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89390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89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76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29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86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0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486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0470866-CA58-4315-8A0B-EF0BEFBFB19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CFE499-A02E-45A1-9BD3-EB1F0D00241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170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1867" y="1902790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45704" y="4528105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745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5206" y="1758434"/>
            <a:ext cx="10552889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На огород </a:t>
            </a:r>
          </a:p>
          <a:p>
            <a:pPr algn="ctr"/>
            <a:r>
              <a:rPr lang="ru-RU" sz="9600" b="1" dirty="0" smtClean="0"/>
              <a:t>забрались цыплята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04104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5711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9861" y="1637207"/>
            <a:ext cx="942437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0" dirty="0" smtClean="0">
                <a:solidFill>
                  <a:srgbClr val="333333"/>
                </a:solidFill>
                <a:effectLst/>
              </a:rPr>
              <a:t>Мы жили возле</a:t>
            </a:r>
          </a:p>
          <a:p>
            <a:pPr algn="ctr"/>
            <a:r>
              <a:rPr lang="ru-RU" sz="9600" b="1" i="0" dirty="0" smtClean="0">
                <a:solidFill>
                  <a:srgbClr val="333333"/>
                </a:solidFill>
                <a:effectLst/>
              </a:rPr>
              <a:t> берёзовой рощи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4069927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125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5442" y="1609498"/>
            <a:ext cx="980986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Зимой река </a:t>
            </a:r>
          </a:p>
          <a:p>
            <a:pPr algn="ctr"/>
            <a:r>
              <a:rPr lang="ru-RU" sz="9600" b="1" dirty="0" smtClean="0"/>
              <a:t>покрылась льдом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483737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404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3266" y="1651061"/>
            <a:ext cx="990668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Мальчик подарил</a:t>
            </a:r>
          </a:p>
          <a:p>
            <a:pPr algn="ctr"/>
            <a:r>
              <a:rPr lang="ru-RU" sz="9600" b="1" dirty="0" smtClean="0"/>
              <a:t> маме цветы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118721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124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1235" y="1706479"/>
            <a:ext cx="10069551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Дежурные стёрли </a:t>
            </a:r>
          </a:p>
          <a:p>
            <a:pPr algn="ctr"/>
            <a:r>
              <a:rPr lang="ru-RU" sz="9600" b="1" dirty="0" smtClean="0"/>
              <a:t>пыль с доски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572745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31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0255" y="1623352"/>
            <a:ext cx="10150984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Оленеводы </a:t>
            </a:r>
          </a:p>
          <a:p>
            <a:pPr algn="ctr"/>
            <a:r>
              <a:rPr lang="ru-RU" sz="9600" b="1" dirty="0" smtClean="0"/>
              <a:t>работают в тундре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30216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219659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61</TotalTime>
  <Words>44</Words>
  <Application>Microsoft Office PowerPoint</Application>
  <PresentationFormat>Широкоэкранный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2</cp:revision>
  <dcterms:created xsi:type="dcterms:W3CDTF">2017-10-30T12:19:26Z</dcterms:created>
  <dcterms:modified xsi:type="dcterms:W3CDTF">2017-10-30T13:21:18Z</dcterms:modified>
</cp:coreProperties>
</file>