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58" r:id="rId5"/>
    <p:sldId id="264" r:id="rId6"/>
    <p:sldId id="259" r:id="rId7"/>
    <p:sldId id="265" r:id="rId8"/>
    <p:sldId id="260" r:id="rId9"/>
    <p:sldId id="266" r:id="rId10"/>
    <p:sldId id="261" r:id="rId11"/>
    <p:sldId id="267" r:id="rId12"/>
    <p:sldId id="262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0470866-CA58-4315-8A0B-EF0BEFBFB193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CFE499-A02E-45A1-9BD3-EB1F0D00241C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7864979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0866-CA58-4315-8A0B-EF0BEFBFB193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E499-A02E-45A1-9BD3-EB1F0D002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978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0866-CA58-4315-8A0B-EF0BEFBFB193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E499-A02E-45A1-9BD3-EB1F0D002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101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0866-CA58-4315-8A0B-EF0BEFBFB193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E499-A02E-45A1-9BD3-EB1F0D002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79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470866-CA58-4315-8A0B-EF0BEFBFB193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CFE499-A02E-45A1-9BD3-EB1F0D00241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893904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0866-CA58-4315-8A0B-EF0BEFBFB193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E499-A02E-45A1-9BD3-EB1F0D002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890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0866-CA58-4315-8A0B-EF0BEFBFB193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E499-A02E-45A1-9BD3-EB1F0D002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76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0866-CA58-4315-8A0B-EF0BEFBFB193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E499-A02E-45A1-9BD3-EB1F0D002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298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0866-CA58-4315-8A0B-EF0BEFBFB193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E499-A02E-45A1-9BD3-EB1F0D002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868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470866-CA58-4315-8A0B-EF0BEFBFB193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CFE499-A02E-45A1-9BD3-EB1F0D00241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407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470866-CA58-4315-8A0B-EF0BEFBFB193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CFE499-A02E-45A1-9BD3-EB1F0D00241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5486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0470866-CA58-4315-8A0B-EF0BEFBFB193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1CFE499-A02E-45A1-9BD3-EB1F0D00241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31709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1867" y="1902790"/>
            <a:ext cx="9144000" cy="2387600"/>
          </a:xfrm>
        </p:spPr>
        <p:txBody>
          <a:bodyPr>
            <a:noAutofit/>
          </a:bodyPr>
          <a:lstStyle/>
          <a:p>
            <a:r>
              <a:rPr lang="ru-RU" sz="9600" b="1" dirty="0" smtClean="0"/>
              <a:t>Зрительные диктанты</a:t>
            </a:r>
            <a:endParaRPr lang="ru-RU" sz="9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45704" y="4528105"/>
            <a:ext cx="1868905" cy="560888"/>
          </a:xfrm>
        </p:spPr>
        <p:txBody>
          <a:bodyPr/>
          <a:lstStyle/>
          <a:p>
            <a:r>
              <a:rPr lang="ru-RU" dirty="0" smtClean="0"/>
              <a:t>Набор </a:t>
            </a:r>
            <a:r>
              <a:rPr lang="ru-RU" dirty="0" smtClean="0"/>
              <a:t>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6745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5206" y="1758434"/>
            <a:ext cx="10552889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dirty="0" smtClean="0"/>
              <a:t>На огород </a:t>
            </a:r>
          </a:p>
          <a:p>
            <a:pPr algn="ctr"/>
            <a:r>
              <a:rPr lang="ru-RU" sz="9600" b="1" dirty="0" smtClean="0"/>
              <a:t>забрались цыплята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2041049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5711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99861" y="1637207"/>
            <a:ext cx="9424375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i="0" dirty="0" smtClean="0">
                <a:solidFill>
                  <a:srgbClr val="333333"/>
                </a:solidFill>
                <a:effectLst/>
              </a:rPr>
              <a:t>Мы жили возле</a:t>
            </a:r>
          </a:p>
          <a:p>
            <a:pPr algn="ctr"/>
            <a:r>
              <a:rPr lang="ru-RU" sz="9600" b="1" i="0" dirty="0" smtClean="0">
                <a:solidFill>
                  <a:srgbClr val="333333"/>
                </a:solidFill>
                <a:effectLst/>
              </a:rPr>
              <a:t> берёзовой рощи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4069927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1259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15442" y="1609498"/>
            <a:ext cx="9809865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dirty="0" smtClean="0"/>
              <a:t>Зимой река </a:t>
            </a:r>
          </a:p>
          <a:p>
            <a:pPr algn="ctr"/>
            <a:r>
              <a:rPr lang="ru-RU" sz="9600" b="1" dirty="0" smtClean="0"/>
              <a:t>покрылась льдом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483737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4043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3266" y="1651061"/>
            <a:ext cx="9906686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dirty="0" smtClean="0"/>
              <a:t>Мальчик подарил</a:t>
            </a:r>
          </a:p>
          <a:p>
            <a:pPr algn="ctr"/>
            <a:r>
              <a:rPr lang="ru-RU" sz="9600" b="1" dirty="0" smtClean="0"/>
              <a:t> маме цветы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2118721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1242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21235" y="1706479"/>
            <a:ext cx="10069551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dirty="0" smtClean="0"/>
              <a:t>Дежурные стёрли </a:t>
            </a:r>
          </a:p>
          <a:p>
            <a:pPr algn="ctr"/>
            <a:r>
              <a:rPr lang="ru-RU" sz="9600" b="1" dirty="0" smtClean="0"/>
              <a:t>пыль с доски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2572745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6316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50255" y="1623352"/>
            <a:ext cx="10150984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dirty="0" smtClean="0"/>
              <a:t>Оленеводы </a:t>
            </a:r>
          </a:p>
          <a:p>
            <a:pPr algn="ctr"/>
            <a:r>
              <a:rPr lang="ru-RU" sz="9600" b="1" dirty="0" smtClean="0"/>
              <a:t>работают в тундре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230216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219659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Урожай</Template>
  <TotalTime>61</TotalTime>
  <Words>44</Words>
  <Application>Microsoft Office PowerPoint</Application>
  <PresentationFormat>Широкоэкранный</PresentationFormat>
  <Paragraphs>20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Franklin Gothic Book</vt:lpstr>
      <vt:lpstr>Crop</vt:lpstr>
      <vt:lpstr>Зрительные диктанты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Зрительные диктанты</dc:title>
  <dc:creator>DELL</dc:creator>
  <cp:lastModifiedBy>DELL</cp:lastModifiedBy>
  <cp:revision>2</cp:revision>
  <dcterms:created xsi:type="dcterms:W3CDTF">2017-10-30T12:19:26Z</dcterms:created>
  <dcterms:modified xsi:type="dcterms:W3CDTF">2017-10-30T13:21:18Z</dcterms:modified>
</cp:coreProperties>
</file>