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82577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0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96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0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73114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57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39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13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7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28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801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442B699-86F1-4E7A-AED3-41FD0EE81327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C8D8E0F-47E7-4130-9598-4C262BD6749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878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dirty="0" smtClean="0"/>
              <a:t>Набор </a:t>
            </a:r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676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2873" y="2606592"/>
            <a:ext cx="1132912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/>
              <a:t>Город Москва стоит на реке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187930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0131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9200" y="1982273"/>
            <a:ext cx="10293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/>
              <a:t>В лесу собирают </a:t>
            </a:r>
          </a:p>
          <a:p>
            <a:pPr algn="ctr"/>
            <a:r>
              <a:rPr lang="ru-RU" sz="8000" b="1" dirty="0" smtClean="0"/>
              <a:t>землянику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65443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198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1524" y="2801080"/>
            <a:ext cx="1128167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Солнышко светит и греет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934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746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6240" y="2455491"/>
            <a:ext cx="115390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/>
              <a:t>Федя решал задачу у доски.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114610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675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9142" y="2615684"/>
            <a:ext cx="1179188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dirty="0" smtClean="0"/>
              <a:t>Загорелась в небе зорька.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26730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8695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3699" y="2358509"/>
            <a:ext cx="1224335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dirty="0" smtClean="0"/>
              <a:t>На деревьях сверкал иней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08689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715951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15</TotalTime>
  <Words>44</Words>
  <Application>Microsoft Office PowerPoint</Application>
  <PresentationFormat>Широкоэкранный</PresentationFormat>
  <Paragraphs>15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3</cp:revision>
  <dcterms:created xsi:type="dcterms:W3CDTF">2017-10-30T11:32:25Z</dcterms:created>
  <dcterms:modified xsi:type="dcterms:W3CDTF">2017-10-30T11:47:48Z</dcterms:modified>
</cp:coreProperties>
</file>