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35981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1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53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08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394044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0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86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73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45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0258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18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5FC8514-95A4-492C-9E7B-E67419EF6198}" type="datetimeFigureOut">
              <a:rPr lang="ru-RU" smtClean="0"/>
              <a:t>30.10.2017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08B4CDE-B471-4E71-9E81-515320AF1B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5569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4158" y="1791954"/>
            <a:ext cx="9144000" cy="2387600"/>
          </a:xfrm>
        </p:spPr>
        <p:txBody>
          <a:bodyPr>
            <a:noAutofit/>
          </a:bodyPr>
          <a:lstStyle/>
          <a:p>
            <a:r>
              <a:rPr lang="ru-RU" sz="9600" b="1" dirty="0" smtClean="0"/>
              <a:t>Зрительные диктанты</a:t>
            </a:r>
            <a:endParaRPr lang="ru-RU" sz="9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490285" y="4347996"/>
            <a:ext cx="1868905" cy="560888"/>
          </a:xfrm>
        </p:spPr>
        <p:txBody>
          <a:bodyPr/>
          <a:lstStyle/>
          <a:p>
            <a:r>
              <a:rPr lang="ru-RU" dirty="0" smtClean="0"/>
              <a:t>Набор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439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515" y="2274515"/>
            <a:ext cx="1212364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/>
              <a:t>Пролетело жаркое лето.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2574078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234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559" y="2261093"/>
            <a:ext cx="129826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dirty="0" smtClean="0"/>
              <a:t>Возле дома посадили ель.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216797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237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5540" y="2389820"/>
            <a:ext cx="1109374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/>
              <a:t>Дятел долбил дерево.</a:t>
            </a:r>
            <a:endParaRPr lang="ru-RU" sz="8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4152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000"/>
    </mc:Choice>
    <mc:Fallback>
      <p:transition spd="slow" advClick="0" advTm="8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413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9938" y="2343880"/>
            <a:ext cx="1160965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Я хочу посадить цветы.</a:t>
            </a:r>
            <a:endParaRPr lang="ru-RU" sz="8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8836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1305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6215" y="2487530"/>
            <a:ext cx="1186760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800" b="1" dirty="0" smtClean="0"/>
              <a:t>Иней запушил деревья.</a:t>
            </a:r>
            <a:endParaRPr lang="ru-RU" sz="8800" b="1" dirty="0"/>
          </a:p>
        </p:txBody>
      </p:sp>
    </p:spTree>
    <p:extLst>
      <p:ext uri="{BB962C8B-B14F-4D97-AF65-F5344CB8AC3E}">
        <p14:creationId xmlns:p14="http://schemas.microsoft.com/office/powerpoint/2010/main" val="378837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092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913" y="2373663"/>
            <a:ext cx="122186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600" b="1" dirty="0" smtClean="0"/>
              <a:t>Без воды цветы завянут.</a:t>
            </a:r>
            <a:endParaRPr lang="ru-RU" sz="8600" b="1" dirty="0"/>
          </a:p>
        </p:txBody>
      </p:sp>
    </p:spTree>
    <p:extLst>
      <p:ext uri="{BB962C8B-B14F-4D97-AF65-F5344CB8AC3E}">
        <p14:creationId xmlns:p14="http://schemas.microsoft.com/office/powerpoint/2010/main" val="3428508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000"/>
    </mc:Choice>
    <mc:Fallback>
      <p:transition spd="slow" advClick="0" advTm="7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1890" y="2967335"/>
            <a:ext cx="3808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Записываем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727681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15</TotalTime>
  <Words>37</Words>
  <Application>Microsoft Office PowerPoint</Application>
  <PresentationFormat>Широкоэкранный</PresentationFormat>
  <Paragraphs>14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Зрительные диктанты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Зрительные диктанты</dc:title>
  <dc:creator>DELL</dc:creator>
  <cp:lastModifiedBy>DELL</cp:lastModifiedBy>
  <cp:revision>2</cp:revision>
  <dcterms:created xsi:type="dcterms:W3CDTF">2017-10-30T11:16:13Z</dcterms:created>
  <dcterms:modified xsi:type="dcterms:W3CDTF">2017-10-30T11:31:32Z</dcterms:modified>
</cp:coreProperties>
</file>