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5FC8514-95A4-492C-9E7B-E67419EF619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08B4CDE-B471-4E71-9E81-515320AF1B4B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35981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8514-95A4-492C-9E7B-E67419EF619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4CDE-B471-4E71-9E81-515320AF1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91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8514-95A4-492C-9E7B-E67419EF619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4CDE-B471-4E71-9E81-515320AF1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53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8514-95A4-492C-9E7B-E67419EF619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4CDE-B471-4E71-9E81-515320AF1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08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FC8514-95A4-492C-9E7B-E67419EF619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8B4CDE-B471-4E71-9E81-515320AF1B4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39404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8514-95A4-492C-9E7B-E67419EF619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4CDE-B471-4E71-9E81-515320AF1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00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8514-95A4-492C-9E7B-E67419EF619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4CDE-B471-4E71-9E81-515320AF1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86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8514-95A4-492C-9E7B-E67419EF619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4CDE-B471-4E71-9E81-515320AF1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73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8514-95A4-492C-9E7B-E67419EF619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4CDE-B471-4E71-9E81-515320AF1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45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FC8514-95A4-492C-9E7B-E67419EF619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8B4CDE-B471-4E71-9E81-515320AF1B4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258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FC8514-95A4-492C-9E7B-E67419EF619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8B4CDE-B471-4E71-9E81-515320AF1B4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218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5FC8514-95A4-492C-9E7B-E67419EF6198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08B4CDE-B471-4E71-9E81-515320AF1B4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556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158" y="1791954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90285" y="4347996"/>
            <a:ext cx="1868905" cy="560888"/>
          </a:xfrm>
        </p:spPr>
        <p:txBody>
          <a:bodyPr/>
          <a:lstStyle/>
          <a:p>
            <a:r>
              <a:rPr lang="ru-RU" dirty="0" smtClean="0"/>
              <a:t>Набор 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439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8515" y="2274515"/>
            <a:ext cx="1212364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dirty="0" smtClean="0"/>
              <a:t>Пролетело жаркое лето.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2574078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890" y="2967335"/>
            <a:ext cx="3808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234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559" y="2261093"/>
            <a:ext cx="129826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b="1" dirty="0" smtClean="0"/>
              <a:t>Возле дома посадили ель.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1216797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890" y="2967335"/>
            <a:ext cx="3808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237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5540" y="2389820"/>
            <a:ext cx="1109374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dirty="0"/>
              <a:t>Дятел долбил дерево.</a:t>
            </a:r>
            <a:endParaRPr lang="ru-RU" sz="8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4152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890" y="2967335"/>
            <a:ext cx="3808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413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9938" y="2343880"/>
            <a:ext cx="1160965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 хочу посадить цветы.</a:t>
            </a:r>
            <a:endParaRPr lang="ru-RU" sz="8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8836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890" y="2967335"/>
            <a:ext cx="3808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130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6215" y="2487530"/>
            <a:ext cx="1186760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dirty="0" smtClean="0"/>
              <a:t>Иней запушил деревья.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3788377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890" y="2967335"/>
            <a:ext cx="3808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0922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6913" y="2373663"/>
            <a:ext cx="1221860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600" b="1" dirty="0" smtClean="0"/>
              <a:t>Без воды цветы завянут.</a:t>
            </a:r>
            <a:endParaRPr lang="ru-RU" sz="8600" b="1" dirty="0"/>
          </a:p>
        </p:txBody>
      </p:sp>
    </p:spTree>
    <p:extLst>
      <p:ext uri="{BB962C8B-B14F-4D97-AF65-F5344CB8AC3E}">
        <p14:creationId xmlns:p14="http://schemas.microsoft.com/office/powerpoint/2010/main" val="3428508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1890" y="2967335"/>
            <a:ext cx="3808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727681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15</TotalTime>
  <Words>37</Words>
  <Application>Microsoft Office PowerPoint</Application>
  <PresentationFormat>Широкоэкранный</PresentationFormat>
  <Paragraphs>14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2</cp:revision>
  <dcterms:created xsi:type="dcterms:W3CDTF">2017-10-30T11:16:13Z</dcterms:created>
  <dcterms:modified xsi:type="dcterms:W3CDTF">2017-10-30T11:31:32Z</dcterms:modified>
</cp:coreProperties>
</file>