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2949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0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3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370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8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0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7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83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763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E7EB7D2-3D80-4703-894D-4F71B8470C6F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62FE0D8-5A70-451F-A1F6-014F12CE8B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67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52082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8042" y="4432217"/>
            <a:ext cx="2269958" cy="584951"/>
          </a:xfrm>
        </p:spPr>
        <p:txBody>
          <a:bodyPr>
            <a:normAutofit/>
          </a:bodyPr>
          <a:lstStyle/>
          <a:p>
            <a:r>
              <a:rPr lang="ru-RU" dirty="0" smtClean="0"/>
              <a:t>Набор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4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6562" y="2305598"/>
            <a:ext cx="111313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Подул резкий ветер.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81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83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252" y="2090005"/>
            <a:ext cx="119050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Зоя прилежно учится.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19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72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6232" y="2281535"/>
            <a:ext cx="1030423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/>
              <a:t>Прилетели </a:t>
            </a:r>
            <a:r>
              <a:rPr lang="ru-RU" sz="9600" b="1" dirty="0"/>
              <a:t>птички.</a:t>
            </a:r>
            <a:r>
              <a:rPr lang="ru-RU" sz="9600" b="1" dirty="0" smtClean="0"/>
              <a:t/>
            </a:r>
            <a:br>
              <a:rPr lang="ru-RU" sz="9600" b="1" dirty="0" smtClean="0"/>
            </a:b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59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44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2408" y="2666546"/>
            <a:ext cx="108518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Ярко светит солнце.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69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58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262" y="2498103"/>
            <a:ext cx="113679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Лида вытерла доску.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84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159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1359" y="2462009"/>
            <a:ext cx="107095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Весело бегут ручьи.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86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1462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17</TotalTime>
  <Words>39</Words>
  <Application>Microsoft Office PowerPoint</Application>
  <PresentationFormat>Широкоэкранный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3</cp:revision>
  <dcterms:created xsi:type="dcterms:W3CDTF">2017-10-30T10:50:30Z</dcterms:created>
  <dcterms:modified xsi:type="dcterms:W3CDTF">2017-10-30T11:08:25Z</dcterms:modified>
</cp:coreProperties>
</file>