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2949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30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8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23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370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98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7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30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57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283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763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E7EB7D2-3D80-4703-894D-4F71B8470C6F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62FE0D8-5A70-451F-A1F6-014F12CE8B3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673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52082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98042" y="4432217"/>
            <a:ext cx="2269958" cy="584951"/>
          </a:xfrm>
        </p:spPr>
        <p:txBody>
          <a:bodyPr>
            <a:normAutofit/>
          </a:bodyPr>
          <a:lstStyle/>
          <a:p>
            <a:r>
              <a:rPr lang="ru-RU" dirty="0" smtClean="0"/>
              <a:t>Набор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248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6562" y="2305598"/>
            <a:ext cx="111313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Подул резкий ветер.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6812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5838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252" y="2090005"/>
            <a:ext cx="1190505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Зоя прилежно учится.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7199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672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6232" y="2281535"/>
            <a:ext cx="10304231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/>
              <a:t>Прилетели </a:t>
            </a:r>
            <a:r>
              <a:rPr lang="ru-RU" sz="9600" b="1" dirty="0"/>
              <a:t>птички.</a:t>
            </a:r>
            <a:r>
              <a:rPr lang="ru-RU" sz="9600" b="1" dirty="0" smtClean="0"/>
              <a:t/>
            </a:r>
            <a:br>
              <a:rPr lang="ru-RU" sz="9600" b="1" dirty="0" smtClean="0"/>
            </a:b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8592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44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2408" y="2666546"/>
            <a:ext cx="108518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Ярко светит солнце.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8696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58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6262" y="2498103"/>
            <a:ext cx="113679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Лида вытерла доску.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8840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159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1359" y="2462009"/>
            <a:ext cx="1070959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Весело бегут ручьи.</a:t>
            </a:r>
            <a:endParaRPr lang="ru-RU" sz="9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5867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414628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17</TotalTime>
  <Words>39</Words>
  <Application>Microsoft Office PowerPoint</Application>
  <PresentationFormat>Широкоэкранный</PresentationFormat>
  <Paragraphs>14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3</cp:revision>
  <dcterms:created xsi:type="dcterms:W3CDTF">2017-10-30T10:50:30Z</dcterms:created>
  <dcterms:modified xsi:type="dcterms:W3CDTF">2017-10-30T11:08:25Z</dcterms:modified>
</cp:coreProperties>
</file>