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3" r:id="rId8"/>
    <p:sldId id="261" r:id="rId9"/>
    <p:sldId id="266" r:id="rId10"/>
    <p:sldId id="265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3337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7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13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14190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6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2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68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105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28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3DC8031-676C-44EE-8224-3FD302F1A0E1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6D6C19B-E9B6-42EE-BA5E-073415987D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169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1811" y="2044617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Зрительные диктанты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76084" y="4432217"/>
            <a:ext cx="1291389" cy="41650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Набор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409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183" y="2305598"/>
            <a:ext cx="99868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Дни стали короче.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280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20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64" y="2389819"/>
            <a:ext cx="107889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лесу много берез.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481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17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9622" y="2642483"/>
            <a:ext cx="82052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Трещат морозы.</a:t>
            </a:r>
            <a:endParaRPr lang="ru-RU" sz="8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922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626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2717" y="2425914"/>
            <a:ext cx="97906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 ищу землянику.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26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48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7923" y="2714672"/>
            <a:ext cx="93564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/>
              <a:t>В лесу росла ель.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3388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067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0607" y="2967335"/>
            <a:ext cx="94307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Наступила осень.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756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96203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27</TotalTime>
  <Words>34</Words>
  <Application>Microsoft Office PowerPoint</Application>
  <PresentationFormat>Широкоэкранный</PresentationFormat>
  <Paragraphs>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Franklin Gothic Book</vt:lpstr>
      <vt:lpstr>Times New Roman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3</cp:revision>
  <dcterms:created xsi:type="dcterms:W3CDTF">2017-10-30T10:22:21Z</dcterms:created>
  <dcterms:modified xsi:type="dcterms:W3CDTF">2017-10-30T10:49:27Z</dcterms:modified>
</cp:coreProperties>
</file>