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6" r:id="rId3"/>
    <p:sldId id="257" r:id="rId4"/>
    <p:sldId id="259" r:id="rId5"/>
    <p:sldId id="260" r:id="rId6"/>
    <p:sldId id="262" r:id="rId7"/>
    <p:sldId id="263" r:id="rId8"/>
    <p:sldId id="261" r:id="rId9"/>
    <p:sldId id="266" r:id="rId10"/>
    <p:sldId id="265" r:id="rId11"/>
    <p:sldId id="264" r:id="rId12"/>
    <p:sldId id="267" r:id="rId13"/>
    <p:sldId id="268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3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3DC8031-676C-44EE-8224-3FD302F1A0E1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6D6C19B-E9B6-42EE-BA5E-073415987D47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0933378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C8031-676C-44EE-8224-3FD302F1A0E1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C19B-E9B6-42EE-BA5E-073415987D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6771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C8031-676C-44EE-8224-3FD302F1A0E1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C19B-E9B6-42EE-BA5E-073415987D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24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C8031-676C-44EE-8224-3FD302F1A0E1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C19B-E9B6-42EE-BA5E-073415987D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1139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3DC8031-676C-44EE-8224-3FD302F1A0E1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D6C19B-E9B6-42EE-BA5E-073415987D4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7141901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C8031-676C-44EE-8224-3FD302F1A0E1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C19B-E9B6-42EE-BA5E-073415987D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8368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C8031-676C-44EE-8224-3FD302F1A0E1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C19B-E9B6-42EE-BA5E-073415987D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3826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C8031-676C-44EE-8224-3FD302F1A0E1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C19B-E9B6-42EE-BA5E-073415987D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1681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C8031-676C-44EE-8224-3FD302F1A0E1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C19B-E9B6-42EE-BA5E-073415987D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5692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3DC8031-676C-44EE-8224-3FD302F1A0E1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D6C19B-E9B6-42EE-BA5E-073415987D4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81050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3DC8031-676C-44EE-8224-3FD302F1A0E1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D6C19B-E9B6-42EE-BA5E-073415987D4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72829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A3DC8031-676C-44EE-8224-3FD302F1A0E1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B6D6C19B-E9B6-42EE-BA5E-073415987D4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21698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51811" y="2044617"/>
            <a:ext cx="9144000" cy="2387600"/>
          </a:xfrm>
        </p:spPr>
        <p:txBody>
          <a:bodyPr>
            <a:noAutofit/>
          </a:bodyPr>
          <a:lstStyle/>
          <a:p>
            <a:r>
              <a:rPr lang="ru-RU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Зрительные диктанты</a:t>
            </a:r>
            <a:endParaRPr lang="ru-RU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176084" y="4432217"/>
            <a:ext cx="1291389" cy="416509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Набор 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54092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183" y="2305598"/>
            <a:ext cx="9986836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96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Дни стали короче.</a:t>
            </a:r>
            <a:endParaRPr lang="ru-RU" sz="96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428008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7000"/>
    </mc:Choice>
    <mc:Fallback>
      <p:transition spd="slow" advClick="0" advTm="70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91890" y="2967335"/>
            <a:ext cx="38082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282005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64" y="2389819"/>
            <a:ext cx="10788916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96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 лесу много берез.</a:t>
            </a:r>
            <a:endParaRPr lang="ru-RU" sz="96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348106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8000"/>
    </mc:Choice>
    <mc:Fallback>
      <p:transition spd="slow" advClick="0" advTm="800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91890" y="2967335"/>
            <a:ext cx="38082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22176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89622" y="2642483"/>
            <a:ext cx="8205260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8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Трещат морозы.</a:t>
            </a:r>
            <a:endParaRPr lang="ru-RU" sz="88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892202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6000"/>
    </mc:Choice>
    <mc:Fallback>
      <p:transition spd="slow" advClick="0" advTm="6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91890" y="2967335"/>
            <a:ext cx="38082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96269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2717" y="2425914"/>
            <a:ext cx="9790629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96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Я ищу землянику.</a:t>
            </a:r>
            <a:endParaRPr lang="ru-RU" sz="96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732677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000"/>
    </mc:Choice>
    <mc:Fallback>
      <p:transition spd="slow" advTm="6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91890" y="2967335"/>
            <a:ext cx="38082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5484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7923" y="2714672"/>
            <a:ext cx="9356472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9600" b="1" dirty="0"/>
              <a:t>В лесу росла ель.</a:t>
            </a:r>
            <a:endParaRPr lang="ru-RU" sz="96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533884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6000"/>
    </mc:Choice>
    <mc:Fallback>
      <p:transition spd="slow" advClick="0" advTm="6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91890" y="2967335"/>
            <a:ext cx="38082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106718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80607" y="2967335"/>
            <a:ext cx="9430787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96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Наступила осень.</a:t>
            </a:r>
            <a:endParaRPr lang="ru-RU" sz="96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075605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7000"/>
    </mc:Choice>
    <mc:Fallback>
      <p:transition spd="slow" advClick="0" advTm="70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91890" y="2967335"/>
            <a:ext cx="38082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09620383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Урожай</Template>
  <TotalTime>27</TotalTime>
  <Words>34</Words>
  <Application>Microsoft Office PowerPoint</Application>
  <PresentationFormat>Широкоэкранный</PresentationFormat>
  <Paragraphs>14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6" baseType="lpstr">
      <vt:lpstr>Franklin Gothic Book</vt:lpstr>
      <vt:lpstr>Times New Roman</vt:lpstr>
      <vt:lpstr>Crop</vt:lpstr>
      <vt:lpstr>Зрительные диктанты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Зрительные диктанты</dc:title>
  <dc:creator>DELL</dc:creator>
  <cp:lastModifiedBy>DELL</cp:lastModifiedBy>
  <cp:revision>3</cp:revision>
  <dcterms:created xsi:type="dcterms:W3CDTF">2017-10-30T10:22:21Z</dcterms:created>
  <dcterms:modified xsi:type="dcterms:W3CDTF">2017-10-30T10:49:27Z</dcterms:modified>
</cp:coreProperties>
</file>