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98207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06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53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70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94644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28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4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88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8899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794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0E0BB93-FBAC-425E-83DE-AB6421F77A6E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60352F0-5B41-44EC-83C2-C898147C35A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959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dirty="0" smtClean="0"/>
              <a:t>Набор </a:t>
            </a:r>
            <a:r>
              <a:rPr lang="ru-RU" dirty="0" smtClean="0"/>
              <a:t>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352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1290890"/>
            <a:ext cx="113191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/>
              <a:t>Мальчик подошёл к окну и увидел за рощей строящийся дом.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54196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1648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6797" y="1622919"/>
            <a:ext cx="11512190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Только король удалился, </a:t>
            </a:r>
          </a:p>
          <a:p>
            <a:pPr algn="ctr"/>
            <a:r>
              <a:rPr lang="ru-RU" sz="8000" b="1" dirty="0" smtClean="0"/>
              <a:t>как окружили </a:t>
            </a:r>
          </a:p>
          <a:p>
            <a:pPr algn="ctr"/>
            <a:r>
              <a:rPr lang="ru-RU" sz="8000" b="1" dirty="0" smtClean="0"/>
              <a:t>Алёшу придворные.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833155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152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7539" y="1058347"/>
            <a:ext cx="10823540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/>
              <a:t>Победа над </a:t>
            </a:r>
          </a:p>
          <a:p>
            <a:pPr algn="ctr"/>
            <a:r>
              <a:rPr lang="ru-RU" sz="8800" b="1" dirty="0" smtClean="0"/>
              <a:t>врагом наполнила </a:t>
            </a:r>
          </a:p>
          <a:p>
            <a:pPr algn="ctr"/>
            <a:r>
              <a:rPr lang="ru-RU" sz="8800" b="1" dirty="0" smtClean="0"/>
              <a:t>грудь Павки счастьем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1925201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520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7395" y="1464457"/>
            <a:ext cx="11426141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Каждый день </a:t>
            </a:r>
          </a:p>
          <a:p>
            <a:pPr algn="ctr"/>
            <a:r>
              <a:rPr lang="ru-RU" sz="8000" b="1" dirty="0" smtClean="0"/>
              <a:t>тысячи людей въезжают </a:t>
            </a:r>
          </a:p>
          <a:p>
            <a:pPr algn="ctr"/>
            <a:r>
              <a:rPr lang="ru-RU" sz="8000" b="1" dirty="0" smtClean="0"/>
              <a:t>в новые квартиры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2347993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5187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9364" y="1449305"/>
            <a:ext cx="12029255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Школьники </a:t>
            </a:r>
          </a:p>
          <a:p>
            <a:pPr algn="ctr"/>
            <a:r>
              <a:rPr lang="ru-RU" sz="8000" b="1" dirty="0" smtClean="0"/>
              <a:t>выращивали мандарины, </a:t>
            </a:r>
          </a:p>
          <a:p>
            <a:pPr algn="ctr"/>
            <a:r>
              <a:rPr lang="ru-RU" sz="8000" b="1" dirty="0" smtClean="0"/>
              <a:t>лимоны и апельсины.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970766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7000"/>
    </mc:Choice>
    <mc:Fallback>
      <p:transition spd="slow" advClick="0" advTm="7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185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16788" y="1145371"/>
            <a:ext cx="9591087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000" b="1" dirty="0" smtClean="0"/>
              <a:t>По лесной заросшей </a:t>
            </a:r>
          </a:p>
          <a:p>
            <a:pPr algn="ctr"/>
            <a:r>
              <a:rPr lang="ru-RU" sz="8000" b="1" dirty="0" smtClean="0"/>
              <a:t>тропе осторожно</a:t>
            </a:r>
          </a:p>
          <a:p>
            <a:pPr algn="ctr"/>
            <a:r>
              <a:rPr lang="ru-RU" sz="8000" b="1" dirty="0" smtClean="0"/>
              <a:t> идёт пограничник.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595859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8000"/>
    </mc:Choice>
    <mc:Fallback>
      <p:transition spd="slow" advClick="0" advTm="8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710683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8</TotalTime>
  <Words>68</Words>
  <Application>Microsoft Office PowerPoint</Application>
  <PresentationFormat>Широкоэкранный</PresentationFormat>
  <Paragraphs>24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1</cp:revision>
  <dcterms:created xsi:type="dcterms:W3CDTF">2017-10-30T15:25:57Z</dcterms:created>
  <dcterms:modified xsi:type="dcterms:W3CDTF">2017-10-30T15:34:43Z</dcterms:modified>
</cp:coreProperties>
</file>