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4" r:id="rId6"/>
    <p:sldId id="259" r:id="rId7"/>
    <p:sldId id="265" r:id="rId8"/>
    <p:sldId id="260" r:id="rId9"/>
    <p:sldId id="266" r:id="rId10"/>
    <p:sldId id="261" r:id="rId11"/>
    <p:sldId id="267" r:id="rId12"/>
    <p:sldId id="262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5D435BE-C563-47DE-85DC-60E33AF0596C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C8F2700-8477-4A9A-8FA4-F6CC269E5B58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156060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35BE-C563-47DE-85DC-60E33AF0596C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2700-8477-4A9A-8FA4-F6CC269E5B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86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35BE-C563-47DE-85DC-60E33AF0596C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2700-8477-4A9A-8FA4-F6CC269E5B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379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35BE-C563-47DE-85DC-60E33AF0596C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2700-8477-4A9A-8FA4-F6CC269E5B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659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5D435BE-C563-47DE-85DC-60E33AF0596C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8F2700-8477-4A9A-8FA4-F6CC269E5B5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484859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35BE-C563-47DE-85DC-60E33AF0596C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2700-8477-4A9A-8FA4-F6CC269E5B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610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35BE-C563-47DE-85DC-60E33AF0596C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2700-8477-4A9A-8FA4-F6CC269E5B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397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35BE-C563-47DE-85DC-60E33AF0596C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2700-8477-4A9A-8FA4-F6CC269E5B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96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35BE-C563-47DE-85DC-60E33AF0596C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2700-8477-4A9A-8FA4-F6CC269E5B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221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5D435BE-C563-47DE-85DC-60E33AF0596C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8F2700-8477-4A9A-8FA4-F6CC269E5B5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6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5D435BE-C563-47DE-85DC-60E33AF0596C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8F2700-8477-4A9A-8FA4-F6CC269E5B5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6939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05D435BE-C563-47DE-85DC-60E33AF0596C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C8F2700-8477-4A9A-8FA4-F6CC269E5B5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05825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84158" y="1791954"/>
            <a:ext cx="9144000" cy="2387600"/>
          </a:xfrm>
        </p:spPr>
        <p:txBody>
          <a:bodyPr>
            <a:noAutofit/>
          </a:bodyPr>
          <a:lstStyle/>
          <a:p>
            <a:r>
              <a:rPr lang="ru-RU" sz="9600" b="1" dirty="0" smtClean="0"/>
              <a:t>Зрительные диктанты</a:t>
            </a:r>
            <a:endParaRPr lang="ru-RU" sz="9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490285" y="4347996"/>
            <a:ext cx="1868905" cy="560888"/>
          </a:xfrm>
        </p:spPr>
        <p:txBody>
          <a:bodyPr/>
          <a:lstStyle/>
          <a:p>
            <a:r>
              <a:rPr lang="ru-RU" dirty="0" smtClean="0"/>
              <a:t>Набор </a:t>
            </a:r>
            <a:r>
              <a:rPr lang="ru-RU" dirty="0" smtClean="0"/>
              <a:t>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9281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85277" y="1272659"/>
            <a:ext cx="8221673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0" b="1" dirty="0" smtClean="0"/>
              <a:t>Прохладная вода </a:t>
            </a:r>
          </a:p>
          <a:p>
            <a:pPr algn="ctr"/>
            <a:r>
              <a:rPr lang="ru-RU" sz="8000" b="1" dirty="0" smtClean="0"/>
              <a:t>хорошо освежила</a:t>
            </a:r>
          </a:p>
          <a:p>
            <a:pPr algn="ctr"/>
            <a:r>
              <a:rPr lang="ru-RU" sz="8000" b="1" dirty="0" smtClean="0"/>
              <a:t> уставших ребят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1703385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1266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1268" y="1241053"/>
            <a:ext cx="10028771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0" b="1" dirty="0" smtClean="0"/>
              <a:t>Играют волны, </a:t>
            </a:r>
          </a:p>
          <a:p>
            <a:pPr algn="ctr"/>
            <a:r>
              <a:rPr lang="ru-RU" sz="8000" b="1" dirty="0" smtClean="0"/>
              <a:t>ветер свищет, и мачта</a:t>
            </a:r>
          </a:p>
          <a:p>
            <a:pPr algn="ctr"/>
            <a:r>
              <a:rPr lang="ru-RU" sz="8000" b="1" dirty="0" smtClean="0"/>
              <a:t> гнётся и скрипит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3925865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7703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42984" y="1153163"/>
            <a:ext cx="11045716" cy="4154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800" b="1" dirty="0" smtClean="0"/>
              <a:t>Однажды в </a:t>
            </a:r>
          </a:p>
          <a:p>
            <a:pPr algn="ctr"/>
            <a:r>
              <a:rPr lang="ru-RU" sz="8800" b="1" dirty="0" smtClean="0"/>
              <a:t>студеную зимнюю </a:t>
            </a:r>
          </a:p>
          <a:p>
            <a:pPr algn="ctr"/>
            <a:r>
              <a:rPr lang="ru-RU" sz="8800" b="1" dirty="0" smtClean="0"/>
              <a:t>пору я из лесу вышел.</a:t>
            </a:r>
            <a:endParaRPr lang="ru-RU" sz="8800" b="1" dirty="0"/>
          </a:p>
        </p:txBody>
      </p:sp>
    </p:spTree>
    <p:extLst>
      <p:ext uri="{BB962C8B-B14F-4D97-AF65-F5344CB8AC3E}">
        <p14:creationId xmlns:p14="http://schemas.microsoft.com/office/powerpoint/2010/main" val="3371674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/>
    </mc:Choice>
    <mc:Fallback>
      <p:transition spd="slow" advTm="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3519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2171" y="972622"/>
            <a:ext cx="10522368" cy="4154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800" b="1" dirty="0" smtClean="0"/>
              <a:t>Пробилась из-под </a:t>
            </a:r>
          </a:p>
          <a:p>
            <a:pPr algn="ctr"/>
            <a:r>
              <a:rPr lang="ru-RU" sz="8800" b="1" dirty="0" smtClean="0"/>
              <a:t> земли вода, </a:t>
            </a:r>
          </a:p>
          <a:p>
            <a:pPr algn="ctr"/>
            <a:r>
              <a:rPr lang="ru-RU" sz="8800" b="1" dirty="0" smtClean="0"/>
              <a:t>и родился родничок.</a:t>
            </a:r>
            <a:endParaRPr lang="ru-RU" sz="8800" b="1" dirty="0"/>
          </a:p>
        </p:txBody>
      </p:sp>
    </p:spTree>
    <p:extLst>
      <p:ext uri="{BB962C8B-B14F-4D97-AF65-F5344CB8AC3E}">
        <p14:creationId xmlns:p14="http://schemas.microsoft.com/office/powerpoint/2010/main" val="3509171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6000"/>
    </mc:Choice>
    <mc:Fallback>
      <p:transition spd="slow" advClick="0" advTm="6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2373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66404" y="1242785"/>
            <a:ext cx="9434056" cy="4154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800" b="1" dirty="0" smtClean="0"/>
              <a:t>Малыши очень </a:t>
            </a:r>
          </a:p>
          <a:p>
            <a:pPr algn="ctr"/>
            <a:r>
              <a:rPr lang="ru-RU" sz="8800" b="1" dirty="0" smtClean="0"/>
              <a:t>любили слушать </a:t>
            </a:r>
          </a:p>
          <a:p>
            <a:pPr algn="ctr"/>
            <a:r>
              <a:rPr lang="ru-RU" sz="8800" b="1" dirty="0" smtClean="0"/>
              <a:t>волшебные сказки</a:t>
            </a:r>
            <a:endParaRPr lang="ru-RU" sz="8800" b="1" dirty="0"/>
          </a:p>
        </p:txBody>
      </p:sp>
    </p:spTree>
    <p:extLst>
      <p:ext uri="{BB962C8B-B14F-4D97-AF65-F5344CB8AC3E}">
        <p14:creationId xmlns:p14="http://schemas.microsoft.com/office/powerpoint/2010/main" val="1577205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6000"/>
    </mc:Choice>
    <mc:Fallback>
      <p:transition spd="slow" advClick="0" advTm="6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5913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4159" y="1429389"/>
            <a:ext cx="10432791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0" b="1" dirty="0" smtClean="0"/>
              <a:t>Цветы были </a:t>
            </a:r>
          </a:p>
          <a:p>
            <a:pPr algn="ctr"/>
            <a:r>
              <a:rPr lang="ru-RU" sz="8000" b="1" dirty="0" smtClean="0"/>
              <a:t>незнакомые, похожие </a:t>
            </a:r>
          </a:p>
          <a:p>
            <a:pPr algn="ctr"/>
            <a:r>
              <a:rPr lang="ru-RU" sz="8000" b="1" dirty="0" smtClean="0"/>
              <a:t>на колокольчики.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617337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6000"/>
    </mc:Choice>
    <mc:Fallback>
      <p:transition spd="slow" advClick="0" advTm="6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490036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Урожай</Template>
  <TotalTime>5</TotalTime>
  <Words>69</Words>
  <Application>Microsoft Office PowerPoint</Application>
  <PresentationFormat>Широкоэкранный</PresentationFormat>
  <Paragraphs>26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Franklin Gothic Book</vt:lpstr>
      <vt:lpstr>Crop</vt:lpstr>
      <vt:lpstr>Зрительные диктанты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Зрительные диктанты</dc:title>
  <dc:creator>DELL</dc:creator>
  <cp:lastModifiedBy>DELL</cp:lastModifiedBy>
  <cp:revision>1</cp:revision>
  <dcterms:created xsi:type="dcterms:W3CDTF">2017-10-30T15:19:26Z</dcterms:created>
  <dcterms:modified xsi:type="dcterms:W3CDTF">2017-10-30T15:25:07Z</dcterms:modified>
</cp:coreProperties>
</file>