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1" r:id="rId9"/>
    <p:sldId id="267" r:id="rId10"/>
    <p:sldId id="262" r:id="rId11"/>
    <p:sldId id="268" r:id="rId12"/>
    <p:sldId id="263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18" autoAdjust="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EA2E8C-4346-4E99-8A8D-4644732F66A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C41D0E4-2BF4-4BE6-98C6-F6F2BE69AA1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39339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E8C-4346-4E99-8A8D-4644732F66A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D0E4-2BF4-4BE6-98C6-F6F2BE69A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38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E8C-4346-4E99-8A8D-4644732F66A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D0E4-2BF4-4BE6-98C6-F6F2BE69A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63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E8C-4346-4E99-8A8D-4644732F66A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D0E4-2BF4-4BE6-98C6-F6F2BE69A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07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EA2E8C-4346-4E99-8A8D-4644732F66A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41D0E4-2BF4-4BE6-98C6-F6F2BE69AA1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8358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E8C-4346-4E99-8A8D-4644732F66A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D0E4-2BF4-4BE6-98C6-F6F2BE69A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02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E8C-4346-4E99-8A8D-4644732F66A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D0E4-2BF4-4BE6-98C6-F6F2BE69A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1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E8C-4346-4E99-8A8D-4644732F66A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D0E4-2BF4-4BE6-98C6-F6F2BE69A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22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E8C-4346-4E99-8A8D-4644732F66A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D0E4-2BF4-4BE6-98C6-F6F2BE69A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4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EA2E8C-4346-4E99-8A8D-4644732F66A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41D0E4-2BF4-4BE6-98C6-F6F2BE69AA1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92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EA2E8C-4346-4E99-8A8D-4644732F66A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41D0E4-2BF4-4BE6-98C6-F6F2BE69AA1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546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FEA2E8C-4346-4E99-8A8D-4644732F66A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C41D0E4-2BF4-4BE6-98C6-F6F2BE69AA1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515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4158" y="1791954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90285" y="4347996"/>
            <a:ext cx="1868905" cy="560888"/>
          </a:xfrm>
        </p:spPr>
        <p:txBody>
          <a:bodyPr/>
          <a:lstStyle/>
          <a:p>
            <a:r>
              <a:rPr lang="ru-RU" dirty="0" smtClean="0"/>
              <a:t>Набор </a:t>
            </a:r>
            <a:r>
              <a:rPr lang="ru-RU" dirty="0" smtClean="0"/>
              <a:t>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848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8013" y="1239755"/>
            <a:ext cx="8998682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На берегу моря</a:t>
            </a:r>
          </a:p>
          <a:p>
            <a:pPr algn="ctr"/>
            <a:r>
              <a:rPr lang="ru-RU" sz="8000" b="1" dirty="0" smtClean="0"/>
              <a:t> раскинулся</a:t>
            </a:r>
          </a:p>
          <a:p>
            <a:pPr algn="ctr"/>
            <a:r>
              <a:rPr lang="ru-RU" sz="8000" b="1" dirty="0" smtClean="0"/>
              <a:t> пионерский лагерь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147933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2059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8901" y="1747609"/>
            <a:ext cx="10298268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Скоро небо покроется </a:t>
            </a:r>
          </a:p>
          <a:p>
            <a:pPr algn="ctr"/>
            <a:r>
              <a:rPr lang="ru-RU" sz="8000" b="1" dirty="0" smtClean="0"/>
              <a:t>тучами, </a:t>
            </a:r>
          </a:p>
          <a:p>
            <a:pPr algn="ctr"/>
            <a:r>
              <a:rPr lang="ru-RU" sz="8000" b="1" dirty="0" smtClean="0"/>
              <a:t>заморосит дождь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803655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568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7452" y="1988766"/>
            <a:ext cx="11170302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В тайге водятся хищные </a:t>
            </a:r>
          </a:p>
          <a:p>
            <a:pPr algn="ctr"/>
            <a:r>
              <a:rPr lang="ru-RU" sz="8000" b="1" dirty="0" smtClean="0"/>
              <a:t>животные: волки, рыси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639967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918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6686" y="1002062"/>
            <a:ext cx="10156755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Сквозь волнистые </a:t>
            </a:r>
          </a:p>
          <a:p>
            <a:pPr algn="ctr"/>
            <a:r>
              <a:rPr lang="ru-RU" sz="9600" b="1" dirty="0" smtClean="0"/>
              <a:t>Туманы</a:t>
            </a:r>
          </a:p>
          <a:p>
            <a:pPr algn="ctr"/>
            <a:r>
              <a:rPr lang="ru-RU" sz="9600" b="1" dirty="0" smtClean="0"/>
              <a:t> пробирается луна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17412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288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0473" y="1798266"/>
            <a:ext cx="1132508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Школьники готовятся</a:t>
            </a:r>
          </a:p>
          <a:p>
            <a:pPr algn="ctr"/>
            <a:r>
              <a:rPr lang="ru-RU" sz="8000" b="1" dirty="0" smtClean="0"/>
              <a:t> к новому учебному году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1253418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4916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500" y="1928152"/>
            <a:ext cx="1189550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Много работы пастухам в </a:t>
            </a:r>
          </a:p>
          <a:p>
            <a:pPr algn="ctr"/>
            <a:r>
              <a:rPr lang="ru-RU" sz="8000" b="1" dirty="0" smtClean="0"/>
              <a:t>стаде ранней весной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09177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732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23</TotalTime>
  <Words>60</Words>
  <Application>Microsoft Office PowerPoint</Application>
  <PresentationFormat>Широкоэкранный</PresentationFormat>
  <Paragraphs>23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2</cp:revision>
  <dcterms:created xsi:type="dcterms:W3CDTF">2017-10-30T14:42:09Z</dcterms:created>
  <dcterms:modified xsi:type="dcterms:W3CDTF">2017-10-30T15:05:26Z</dcterms:modified>
</cp:coreProperties>
</file>