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4" r:id="rId4"/>
    <p:sldId id="258" r:id="rId5"/>
    <p:sldId id="265" r:id="rId6"/>
    <p:sldId id="259" r:id="rId7"/>
    <p:sldId id="266" r:id="rId8"/>
    <p:sldId id="261" r:id="rId9"/>
    <p:sldId id="267" r:id="rId10"/>
    <p:sldId id="262" r:id="rId11"/>
    <p:sldId id="268" r:id="rId12"/>
    <p:sldId id="263" r:id="rId13"/>
    <p:sldId id="269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818" autoAdjust="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FEA2E8C-4346-4E99-8A8D-4644732F66AE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C41D0E4-2BF4-4BE6-98C6-F6F2BE69AA10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1393390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A2E8C-4346-4E99-8A8D-4644732F66AE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D0E4-2BF4-4BE6-98C6-F6F2BE69A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3389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A2E8C-4346-4E99-8A8D-4644732F66AE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D0E4-2BF4-4BE6-98C6-F6F2BE69A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4639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A2E8C-4346-4E99-8A8D-4644732F66AE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D0E4-2BF4-4BE6-98C6-F6F2BE69A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7079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FEA2E8C-4346-4E99-8A8D-4644732F66AE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C41D0E4-2BF4-4BE6-98C6-F6F2BE69AA1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3583583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A2E8C-4346-4E99-8A8D-4644732F66AE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D0E4-2BF4-4BE6-98C6-F6F2BE69A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4021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A2E8C-4346-4E99-8A8D-4644732F66AE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D0E4-2BF4-4BE6-98C6-F6F2BE69A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2315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A2E8C-4346-4E99-8A8D-4644732F66AE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D0E4-2BF4-4BE6-98C6-F6F2BE69A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2220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A2E8C-4346-4E99-8A8D-4644732F66AE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D0E4-2BF4-4BE6-98C6-F6F2BE69A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3440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FEA2E8C-4346-4E99-8A8D-4644732F66AE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C41D0E4-2BF4-4BE6-98C6-F6F2BE69AA1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5920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FEA2E8C-4346-4E99-8A8D-4644732F66AE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C41D0E4-2BF4-4BE6-98C6-F6F2BE69AA1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25465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FFEA2E8C-4346-4E99-8A8D-4644732F66AE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9C41D0E4-2BF4-4BE6-98C6-F6F2BE69AA1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15158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84158" y="1791954"/>
            <a:ext cx="9144000" cy="2387600"/>
          </a:xfrm>
        </p:spPr>
        <p:txBody>
          <a:bodyPr>
            <a:noAutofit/>
          </a:bodyPr>
          <a:lstStyle/>
          <a:p>
            <a:r>
              <a:rPr lang="ru-RU" sz="9600" b="1" dirty="0" smtClean="0"/>
              <a:t>Зрительные диктанты</a:t>
            </a:r>
            <a:endParaRPr lang="ru-RU" sz="9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490285" y="4347996"/>
            <a:ext cx="1868905" cy="560888"/>
          </a:xfrm>
        </p:spPr>
        <p:txBody>
          <a:bodyPr/>
          <a:lstStyle/>
          <a:p>
            <a:r>
              <a:rPr lang="ru-RU" dirty="0" smtClean="0"/>
              <a:t>Набор </a:t>
            </a:r>
            <a:r>
              <a:rPr lang="ru-RU" dirty="0" smtClean="0"/>
              <a:t>16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5848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78013" y="1239755"/>
            <a:ext cx="8998682" cy="37856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8000" b="1" dirty="0" smtClean="0"/>
              <a:t>На берегу моря</a:t>
            </a:r>
          </a:p>
          <a:p>
            <a:pPr algn="ctr"/>
            <a:r>
              <a:rPr lang="ru-RU" sz="8000" b="1" dirty="0" smtClean="0"/>
              <a:t> раскинулся</a:t>
            </a:r>
          </a:p>
          <a:p>
            <a:pPr algn="ctr"/>
            <a:r>
              <a:rPr lang="ru-RU" sz="8000" b="1" dirty="0" smtClean="0"/>
              <a:t> пионерский лагерь</a:t>
            </a:r>
            <a:endParaRPr lang="ru-RU" sz="8000" b="1" dirty="0"/>
          </a:p>
        </p:txBody>
      </p:sp>
    </p:spTree>
    <p:extLst>
      <p:ext uri="{BB962C8B-B14F-4D97-AF65-F5344CB8AC3E}">
        <p14:creationId xmlns:p14="http://schemas.microsoft.com/office/powerpoint/2010/main" val="21479334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20594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8901" y="1747609"/>
            <a:ext cx="10298268" cy="37856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8000" b="1" dirty="0" smtClean="0"/>
              <a:t>Скоро небо покроется </a:t>
            </a:r>
          </a:p>
          <a:p>
            <a:pPr algn="ctr"/>
            <a:r>
              <a:rPr lang="ru-RU" sz="8000" b="1" dirty="0" smtClean="0"/>
              <a:t>тучами, </a:t>
            </a:r>
          </a:p>
          <a:p>
            <a:pPr algn="ctr"/>
            <a:r>
              <a:rPr lang="ru-RU" sz="8000" b="1" dirty="0" smtClean="0"/>
              <a:t>заморосит дождь</a:t>
            </a:r>
            <a:endParaRPr lang="ru-RU" sz="8000" b="1" dirty="0"/>
          </a:p>
        </p:txBody>
      </p:sp>
    </p:spTree>
    <p:extLst>
      <p:ext uri="{BB962C8B-B14F-4D97-AF65-F5344CB8AC3E}">
        <p14:creationId xmlns:p14="http://schemas.microsoft.com/office/powerpoint/2010/main" val="803655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45683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7452" y="1988766"/>
            <a:ext cx="11170302" cy="2554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8000" b="1" dirty="0" smtClean="0"/>
              <a:t>В тайге водятся хищные </a:t>
            </a:r>
          </a:p>
          <a:p>
            <a:pPr algn="ctr"/>
            <a:r>
              <a:rPr lang="ru-RU" sz="8000" b="1" dirty="0" smtClean="0"/>
              <a:t>животные: волки, рыси</a:t>
            </a:r>
            <a:endParaRPr lang="ru-RU" sz="8000" b="1" dirty="0"/>
          </a:p>
        </p:txBody>
      </p:sp>
    </p:spTree>
    <p:extLst>
      <p:ext uri="{BB962C8B-B14F-4D97-AF65-F5344CB8AC3E}">
        <p14:creationId xmlns:p14="http://schemas.microsoft.com/office/powerpoint/2010/main" val="36399677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59180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6686" y="1002062"/>
            <a:ext cx="10156755" cy="45243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00" b="1" dirty="0" smtClean="0"/>
              <a:t>Сквозь волнистые </a:t>
            </a:r>
          </a:p>
          <a:p>
            <a:pPr algn="ctr"/>
            <a:r>
              <a:rPr lang="ru-RU" sz="9600" b="1" dirty="0" smtClean="0"/>
              <a:t>Туманы</a:t>
            </a:r>
          </a:p>
          <a:p>
            <a:pPr algn="ctr"/>
            <a:r>
              <a:rPr lang="ru-RU" sz="9600" b="1" dirty="0" smtClean="0"/>
              <a:t> пробирается луна</a:t>
            </a:r>
            <a:endParaRPr lang="ru-RU" sz="9600" b="1" dirty="0"/>
          </a:p>
        </p:txBody>
      </p:sp>
    </p:spTree>
    <p:extLst>
      <p:ext uri="{BB962C8B-B14F-4D97-AF65-F5344CB8AC3E}">
        <p14:creationId xmlns:p14="http://schemas.microsoft.com/office/powerpoint/2010/main" val="21741288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02288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0473" y="1798266"/>
            <a:ext cx="11325088" cy="2554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8000" b="1" dirty="0" smtClean="0"/>
              <a:t>Школьники готовятся</a:t>
            </a:r>
          </a:p>
          <a:p>
            <a:pPr algn="ctr"/>
            <a:r>
              <a:rPr lang="ru-RU" sz="8000" b="1" dirty="0" smtClean="0"/>
              <a:t> к новому учебному году</a:t>
            </a:r>
            <a:endParaRPr lang="ru-RU" sz="8000" b="1" dirty="0"/>
          </a:p>
        </p:txBody>
      </p:sp>
    </p:spTree>
    <p:extLst>
      <p:ext uri="{BB962C8B-B14F-4D97-AF65-F5344CB8AC3E}">
        <p14:creationId xmlns:p14="http://schemas.microsoft.com/office/powerpoint/2010/main" val="12534180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54916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6500" y="1928152"/>
            <a:ext cx="11895500" cy="2554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8000" b="1" dirty="0" smtClean="0"/>
              <a:t>Много работы пастухам в </a:t>
            </a:r>
          </a:p>
          <a:p>
            <a:pPr algn="ctr"/>
            <a:r>
              <a:rPr lang="ru-RU" sz="8000" b="1" dirty="0" smtClean="0"/>
              <a:t>стаде ранней весной</a:t>
            </a:r>
            <a:endParaRPr lang="ru-RU" sz="8000" b="1" dirty="0"/>
          </a:p>
        </p:txBody>
      </p:sp>
    </p:spTree>
    <p:extLst>
      <p:ext uri="{BB962C8B-B14F-4D97-AF65-F5344CB8AC3E}">
        <p14:creationId xmlns:p14="http://schemas.microsoft.com/office/powerpoint/2010/main" val="2091777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817322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Урожай</Template>
  <TotalTime>23</TotalTime>
  <Words>60</Words>
  <Application>Microsoft Office PowerPoint</Application>
  <PresentationFormat>Широкоэкранный</PresentationFormat>
  <Paragraphs>23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Franklin Gothic Book</vt:lpstr>
      <vt:lpstr>Crop</vt:lpstr>
      <vt:lpstr>Зрительные диктанты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Зрительные диктанты</dc:title>
  <dc:creator>DELL</dc:creator>
  <cp:lastModifiedBy>DELL</cp:lastModifiedBy>
  <cp:revision>2</cp:revision>
  <dcterms:created xsi:type="dcterms:W3CDTF">2017-10-30T14:42:09Z</dcterms:created>
  <dcterms:modified xsi:type="dcterms:W3CDTF">2017-10-30T15:05:26Z</dcterms:modified>
</cp:coreProperties>
</file>