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2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32952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0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3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5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4042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6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46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8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20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53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58DC4AF-F9BF-48D9-9813-06D13866B036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48E5D6-7F9B-4532-9B2B-F478936A2A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10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88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7017" y="1326361"/>
            <a:ext cx="9688486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Нам велит трудиться </a:t>
            </a:r>
          </a:p>
          <a:p>
            <a:pPr algn="ctr"/>
            <a:r>
              <a:rPr lang="ru-RU" sz="8000" b="1" dirty="0" smtClean="0"/>
              <a:t>школа,</a:t>
            </a:r>
          </a:p>
          <a:p>
            <a:pPr algn="ctr"/>
            <a:r>
              <a:rPr lang="ru-RU" sz="8000" b="1" dirty="0" smtClean="0"/>
              <a:t> учит этому семья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5066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91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6937" y="1341792"/>
            <a:ext cx="8929689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Наш народ хочет</a:t>
            </a:r>
          </a:p>
          <a:p>
            <a:pPr algn="ctr"/>
            <a:r>
              <a:rPr lang="ru-RU" sz="8000" b="1" dirty="0" smtClean="0"/>
              <a:t> жить в мире </a:t>
            </a:r>
          </a:p>
          <a:p>
            <a:pPr algn="ctr"/>
            <a:r>
              <a:rPr lang="ru-RU" sz="8000" b="1" dirty="0" smtClean="0"/>
              <a:t>со всеми народами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28653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1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851" y="2264361"/>
            <a:ext cx="1178797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Зацветёт, зазеленеет наш </a:t>
            </a:r>
          </a:p>
          <a:p>
            <a:pPr algn="ctr"/>
            <a:r>
              <a:rPr lang="ru-RU" sz="8000" b="1" dirty="0" smtClean="0"/>
              <a:t>весёлый огород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58407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244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6675" y="1156642"/>
            <a:ext cx="904427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Меж редеющих </a:t>
            </a:r>
          </a:p>
          <a:p>
            <a:pPr algn="ctr"/>
            <a:r>
              <a:rPr lang="ru-RU" sz="8000" b="1" dirty="0" smtClean="0"/>
              <a:t>Верхушек</a:t>
            </a:r>
          </a:p>
          <a:p>
            <a:pPr algn="ctr"/>
            <a:r>
              <a:rPr lang="ru-RU" sz="8000" b="1" dirty="0" smtClean="0"/>
              <a:t> показалась синева.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99357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823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85882" y="1949725"/>
            <a:ext cx="1110611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Хороши привольные </a:t>
            </a:r>
          </a:p>
          <a:p>
            <a:pPr algn="ctr"/>
            <a:r>
              <a:rPr lang="ru-RU" sz="8000" b="1" dirty="0" smtClean="0"/>
              <a:t>широкие степи Украины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12386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551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285" y="1946476"/>
            <a:ext cx="1091824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На смелого собака лает,</a:t>
            </a:r>
          </a:p>
          <a:p>
            <a:pPr algn="ctr"/>
            <a:r>
              <a:rPr lang="ru-RU" sz="8000" b="1" dirty="0" smtClean="0"/>
              <a:t> а трусливого кусает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79216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15393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16</TotalTime>
  <Words>62</Words>
  <Application>Microsoft Office PowerPoint</Application>
  <PresentationFormat>Широкоэкранный</PresentationFormat>
  <Paragraphs>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2017-10-30T14:24:57Z</dcterms:created>
  <dcterms:modified xsi:type="dcterms:W3CDTF">2017-10-30T14:41:38Z</dcterms:modified>
</cp:coreProperties>
</file>