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2" r:id="rId5"/>
    <p:sldId id="264" r:id="rId6"/>
    <p:sldId id="258" r:id="rId7"/>
    <p:sldId id="265" r:id="rId8"/>
    <p:sldId id="259" r:id="rId9"/>
    <p:sldId id="266" r:id="rId10"/>
    <p:sldId id="260" r:id="rId11"/>
    <p:sldId id="267" r:id="rId12"/>
    <p:sldId id="261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82" autoAdjust="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58DC4AF-F9BF-48D9-9813-06D13866B036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48E5D6-7F9B-4532-9B2B-F478936A2AC8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329529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C4AF-F9BF-48D9-9813-06D13866B036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8E5D6-7F9B-4532-9B2B-F478936A2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608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C4AF-F9BF-48D9-9813-06D13866B036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8E5D6-7F9B-4532-9B2B-F478936A2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53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C4AF-F9BF-48D9-9813-06D13866B036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8E5D6-7F9B-4532-9B2B-F478936A2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950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8DC4AF-F9BF-48D9-9813-06D13866B036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48E5D6-7F9B-4532-9B2B-F478936A2AC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9440428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C4AF-F9BF-48D9-9813-06D13866B036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8E5D6-7F9B-4532-9B2B-F478936A2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260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C4AF-F9BF-48D9-9813-06D13866B036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8E5D6-7F9B-4532-9B2B-F478936A2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46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C4AF-F9BF-48D9-9813-06D13866B036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8E5D6-7F9B-4532-9B2B-F478936A2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980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C4AF-F9BF-48D9-9813-06D13866B036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8E5D6-7F9B-4532-9B2B-F478936A2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78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8DC4AF-F9BF-48D9-9813-06D13866B036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48E5D6-7F9B-4532-9B2B-F478936A2AC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02044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8DC4AF-F9BF-48D9-9813-06D13866B036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48E5D6-7F9B-4532-9B2B-F478936A2AC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2538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C58DC4AF-F9BF-48D9-9813-06D13866B036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548E5D6-7F9B-4532-9B2B-F478936A2AC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2103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84158" y="1791954"/>
            <a:ext cx="9144000" cy="2387600"/>
          </a:xfrm>
        </p:spPr>
        <p:txBody>
          <a:bodyPr>
            <a:noAutofit/>
          </a:bodyPr>
          <a:lstStyle/>
          <a:p>
            <a:r>
              <a:rPr lang="ru-RU" sz="9600" b="1" dirty="0" smtClean="0"/>
              <a:t>Зрительные диктанты</a:t>
            </a:r>
            <a:endParaRPr lang="ru-RU" sz="9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490285" y="4347996"/>
            <a:ext cx="1868905" cy="560888"/>
          </a:xfrm>
        </p:spPr>
        <p:txBody>
          <a:bodyPr/>
          <a:lstStyle/>
          <a:p>
            <a:r>
              <a:rPr lang="ru-RU" dirty="0" smtClean="0"/>
              <a:t>Набор </a:t>
            </a:r>
            <a:r>
              <a:rPr lang="ru-RU" dirty="0" smtClean="0"/>
              <a:t>15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9880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67017" y="1326361"/>
            <a:ext cx="9688486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0" b="1" dirty="0" smtClean="0"/>
              <a:t>Нам велит трудиться </a:t>
            </a:r>
          </a:p>
          <a:p>
            <a:pPr algn="ctr"/>
            <a:r>
              <a:rPr lang="ru-RU" sz="8000" b="1" dirty="0" smtClean="0"/>
              <a:t>школа,</a:t>
            </a:r>
          </a:p>
          <a:p>
            <a:pPr algn="ctr"/>
            <a:r>
              <a:rPr lang="ru-RU" sz="8000" b="1" dirty="0" smtClean="0"/>
              <a:t> учит этому семья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250668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2914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6937" y="1341792"/>
            <a:ext cx="8929689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0" b="1" dirty="0" smtClean="0"/>
              <a:t>Наш народ хочет</a:t>
            </a:r>
          </a:p>
          <a:p>
            <a:pPr algn="ctr"/>
            <a:r>
              <a:rPr lang="ru-RU" sz="8000" b="1" dirty="0" smtClean="0"/>
              <a:t> жить в мире </a:t>
            </a:r>
          </a:p>
          <a:p>
            <a:pPr algn="ctr"/>
            <a:r>
              <a:rPr lang="ru-RU" sz="8000" b="1" dirty="0" smtClean="0"/>
              <a:t>со всеми народами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2286531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411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8851" y="2264361"/>
            <a:ext cx="11787971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0" b="1" dirty="0" smtClean="0"/>
              <a:t>Зацветёт, зазеленеет наш </a:t>
            </a:r>
          </a:p>
          <a:p>
            <a:pPr algn="ctr"/>
            <a:r>
              <a:rPr lang="ru-RU" sz="8000" b="1" dirty="0" smtClean="0"/>
              <a:t>весёлый огород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3584072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2446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26675" y="1156642"/>
            <a:ext cx="9044271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0" b="1" dirty="0" smtClean="0"/>
              <a:t>Меж редеющих </a:t>
            </a:r>
          </a:p>
          <a:p>
            <a:pPr algn="ctr"/>
            <a:r>
              <a:rPr lang="ru-RU" sz="8000" b="1" dirty="0" smtClean="0"/>
              <a:t>Верхушек</a:t>
            </a:r>
          </a:p>
          <a:p>
            <a:pPr algn="ctr"/>
            <a:r>
              <a:rPr lang="ru-RU" sz="8000" b="1" dirty="0" smtClean="0"/>
              <a:t> показалась синева.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1993570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68235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85882" y="1949725"/>
            <a:ext cx="11106118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0" b="1" dirty="0" smtClean="0"/>
              <a:t>Хороши привольные </a:t>
            </a:r>
          </a:p>
          <a:p>
            <a:pPr algn="ctr"/>
            <a:r>
              <a:rPr lang="ru-RU" sz="8000" b="1" dirty="0" smtClean="0"/>
              <a:t>широкие степи Украины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2123863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5517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4285" y="1946476"/>
            <a:ext cx="10918245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0" b="1" dirty="0" smtClean="0"/>
              <a:t>На смелого собака лает,</a:t>
            </a:r>
          </a:p>
          <a:p>
            <a:pPr algn="ctr"/>
            <a:r>
              <a:rPr lang="ru-RU" sz="8000" b="1" dirty="0" smtClean="0"/>
              <a:t> а трусливого кусает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3792164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153937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Урожай</Template>
  <TotalTime>16</TotalTime>
  <Words>62</Words>
  <Application>Microsoft Office PowerPoint</Application>
  <PresentationFormat>Широкоэкранный</PresentationFormat>
  <Paragraphs>23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Franklin Gothic Book</vt:lpstr>
      <vt:lpstr>Crop</vt:lpstr>
      <vt:lpstr>Зрительные диктанты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Зрительные диктанты</dc:title>
  <dc:creator>DELL</dc:creator>
  <cp:lastModifiedBy>DELL</cp:lastModifiedBy>
  <cp:revision>2</cp:revision>
  <dcterms:created xsi:type="dcterms:W3CDTF">2017-10-30T14:24:57Z</dcterms:created>
  <dcterms:modified xsi:type="dcterms:W3CDTF">2017-10-30T14:41:38Z</dcterms:modified>
</cp:coreProperties>
</file>