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5" r:id="rId8"/>
    <p:sldId id="260" r:id="rId9"/>
    <p:sldId id="266" r:id="rId10"/>
    <p:sldId id="261" r:id="rId11"/>
    <p:sldId id="267" r:id="rId12"/>
    <p:sldId id="262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D197925-80DF-4BE6-9558-F97F548F74B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9F58AC7-5959-45E6-97D9-A342F51B7EB3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72865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7925-80DF-4BE6-9558-F97F548F74B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58AC7-5959-45E6-97D9-A342F51B7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32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7925-80DF-4BE6-9558-F97F548F74B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58AC7-5959-45E6-97D9-A342F51B7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980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7925-80DF-4BE6-9558-F97F548F74B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58AC7-5959-45E6-97D9-A342F51B7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317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7925-80DF-4BE6-9558-F97F548F74B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F58AC7-5959-45E6-97D9-A342F51B7EB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27290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7925-80DF-4BE6-9558-F97F548F74B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58AC7-5959-45E6-97D9-A342F51B7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06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7925-80DF-4BE6-9558-F97F548F74B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58AC7-5959-45E6-97D9-A342F51B7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3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7925-80DF-4BE6-9558-F97F548F74B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58AC7-5959-45E6-97D9-A342F51B7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89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7925-80DF-4BE6-9558-F97F548F74B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58AC7-5959-45E6-97D9-A342F51B7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32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7925-80DF-4BE6-9558-F97F548F74B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F58AC7-5959-45E6-97D9-A342F51B7EB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58811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7925-80DF-4BE6-9558-F97F548F74B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F58AC7-5959-45E6-97D9-A342F51B7EB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37904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D197925-80DF-4BE6-9558-F97F548F74B3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9F58AC7-5959-45E6-97D9-A342F51B7EB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3311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4158" y="1791954"/>
            <a:ext cx="9144000" cy="2387600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Зрительные диктанты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90285" y="4347996"/>
            <a:ext cx="1868905" cy="560888"/>
          </a:xfrm>
        </p:spPr>
        <p:txBody>
          <a:bodyPr/>
          <a:lstStyle/>
          <a:p>
            <a:r>
              <a:rPr lang="ru-RU" dirty="0" smtClean="0"/>
              <a:t>Набор </a:t>
            </a:r>
            <a:r>
              <a:rPr lang="ru-RU" dirty="0" smtClean="0"/>
              <a:t>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7212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5210" y="1769259"/>
            <a:ext cx="11926790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Дружная семья и </a:t>
            </a:r>
          </a:p>
          <a:p>
            <a:pPr algn="ctr"/>
            <a:r>
              <a:rPr lang="ru-RU" sz="8000" b="1" dirty="0" smtClean="0"/>
              <a:t>землю превратит в золото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1759363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3937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8270" y="1801296"/>
            <a:ext cx="12075293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Обувь всегда необходимо </a:t>
            </a:r>
          </a:p>
          <a:p>
            <a:pPr algn="ctr"/>
            <a:r>
              <a:rPr lang="ru-RU" sz="8000" b="1" dirty="0" smtClean="0"/>
              <a:t>очищать от пыли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825455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7965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5580" y="1601271"/>
            <a:ext cx="11023979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Поднялась за рекой</a:t>
            </a:r>
          </a:p>
          <a:p>
            <a:pPr algn="ctr"/>
            <a:r>
              <a:rPr lang="ru-RU" sz="9600" b="1" dirty="0" smtClean="0"/>
              <a:t> большая серая туча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148549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0734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7605" y="1853251"/>
            <a:ext cx="12001041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800" b="1" dirty="0" smtClean="0"/>
              <a:t>В далёкой тайге</a:t>
            </a:r>
          </a:p>
          <a:p>
            <a:pPr algn="ctr"/>
            <a:r>
              <a:rPr lang="ru-RU" sz="8800" b="1" dirty="0" smtClean="0"/>
              <a:t> живут охотники-эвенки</a:t>
            </a:r>
            <a:endParaRPr lang="ru-RU" sz="8800" b="1" dirty="0"/>
          </a:p>
        </p:txBody>
      </p:sp>
    </p:spTree>
    <p:extLst>
      <p:ext uri="{BB962C8B-B14F-4D97-AF65-F5344CB8AC3E}">
        <p14:creationId xmlns:p14="http://schemas.microsoft.com/office/powerpoint/2010/main" val="1110388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7247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864" y="1937245"/>
            <a:ext cx="11271162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Все радовались</a:t>
            </a:r>
          </a:p>
          <a:p>
            <a:pPr algn="ctr"/>
            <a:r>
              <a:rPr lang="ru-RU" sz="8000" b="1" dirty="0" smtClean="0"/>
              <a:t> встрече с космонавтами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3789339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3449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4795" y="2045051"/>
            <a:ext cx="11567205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Разведчицы отправились</a:t>
            </a:r>
          </a:p>
          <a:p>
            <a:pPr algn="ctr"/>
            <a:r>
              <a:rPr lang="ru-RU" sz="8000" b="1" dirty="0" smtClean="0"/>
              <a:t> в опасный путь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1296161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793896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11</TotalTime>
  <Words>54</Words>
  <Application>Microsoft Office PowerPoint</Application>
  <PresentationFormat>Широкоэкранный</PresentationFormat>
  <Paragraphs>20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Зрительные диктанты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Зрительные диктанты</dc:title>
  <dc:creator>DELL</dc:creator>
  <cp:lastModifiedBy>DELL</cp:lastModifiedBy>
  <cp:revision>2</cp:revision>
  <dcterms:created xsi:type="dcterms:W3CDTF">2017-10-30T14:10:33Z</dcterms:created>
  <dcterms:modified xsi:type="dcterms:W3CDTF">2017-10-30T14:22:28Z</dcterms:modified>
</cp:coreProperties>
</file>