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72865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2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8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1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72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6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32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881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79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D197925-80DF-4BE6-9558-F97F548F74B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9F58AC7-5959-45E6-97D9-A342F51B7E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311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1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210" y="1769259"/>
            <a:ext cx="1192679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Дружная семья и </a:t>
            </a:r>
          </a:p>
          <a:p>
            <a:pPr algn="ctr"/>
            <a:r>
              <a:rPr lang="ru-RU" sz="8000" b="1" dirty="0" smtClean="0"/>
              <a:t>землю превратит в золото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75936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93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270" y="1801296"/>
            <a:ext cx="120752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Обувь всегда необходимо </a:t>
            </a:r>
          </a:p>
          <a:p>
            <a:pPr algn="ctr"/>
            <a:r>
              <a:rPr lang="ru-RU" sz="8000" b="1" dirty="0" smtClean="0"/>
              <a:t>очищать от пыли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82545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96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580" y="1601271"/>
            <a:ext cx="1102397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Поднялась за рекой</a:t>
            </a:r>
          </a:p>
          <a:p>
            <a:pPr algn="ctr"/>
            <a:r>
              <a:rPr lang="ru-RU" sz="9600" b="1" dirty="0" smtClean="0"/>
              <a:t> большая серая туча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14854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7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605" y="1853251"/>
            <a:ext cx="1200104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В далёкой тайге</a:t>
            </a:r>
          </a:p>
          <a:p>
            <a:pPr algn="ctr"/>
            <a:r>
              <a:rPr lang="ru-RU" sz="8800" b="1" dirty="0" smtClean="0"/>
              <a:t> живут охотники-эвенки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11038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724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864" y="1937245"/>
            <a:ext cx="1127116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Все радовались</a:t>
            </a:r>
          </a:p>
          <a:p>
            <a:pPr algn="ctr"/>
            <a:r>
              <a:rPr lang="ru-RU" sz="8000" b="1" dirty="0" smtClean="0"/>
              <a:t> встрече с космонавтами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78933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44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4795" y="2045051"/>
            <a:ext cx="1156720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Разведчицы отправились</a:t>
            </a:r>
          </a:p>
          <a:p>
            <a:pPr algn="ctr"/>
            <a:r>
              <a:rPr lang="ru-RU" sz="8000" b="1" dirty="0" smtClean="0"/>
              <a:t> в опасный путь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296161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9389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11</TotalTime>
  <Words>54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2017-10-30T14:10:33Z</dcterms:created>
  <dcterms:modified xsi:type="dcterms:W3CDTF">2017-10-30T14:22:28Z</dcterms:modified>
</cp:coreProperties>
</file>