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6" r:id="rId10"/>
    <p:sldId id="261" r:id="rId11"/>
    <p:sldId id="267" r:id="rId12"/>
    <p:sldId id="262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47F54F7-2ABE-4678-88D4-369B4B564625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9F3ED2-BF03-4DDA-9BAD-249A7BC77422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51729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54F7-2ABE-4678-88D4-369B4B564625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3ED2-BF03-4DDA-9BAD-249A7BC77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83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54F7-2ABE-4678-88D4-369B4B564625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3ED2-BF03-4DDA-9BAD-249A7BC77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61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54F7-2ABE-4678-88D4-369B4B564625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3ED2-BF03-4DDA-9BAD-249A7BC77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89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7F54F7-2ABE-4678-88D4-369B4B564625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9F3ED2-BF03-4DDA-9BAD-249A7BC7742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27631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54F7-2ABE-4678-88D4-369B4B564625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3ED2-BF03-4DDA-9BAD-249A7BC77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2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54F7-2ABE-4678-88D4-369B4B564625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3ED2-BF03-4DDA-9BAD-249A7BC77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6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54F7-2ABE-4678-88D4-369B4B564625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3ED2-BF03-4DDA-9BAD-249A7BC77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13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54F7-2ABE-4678-88D4-369B4B564625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3ED2-BF03-4DDA-9BAD-249A7BC77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742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7F54F7-2ABE-4678-88D4-369B4B564625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9F3ED2-BF03-4DDA-9BAD-249A7BC7742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042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7F54F7-2ABE-4678-88D4-369B4B564625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9F3ED2-BF03-4DDA-9BAD-249A7BC7742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533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47F54F7-2ABE-4678-88D4-369B4B564625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39F3ED2-BF03-4DDA-9BAD-249A7BC7742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399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4158" y="1791954"/>
            <a:ext cx="9144000" cy="2387600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Зрительные диктанты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90285" y="4347996"/>
            <a:ext cx="1868905" cy="560888"/>
          </a:xfrm>
        </p:spPr>
        <p:txBody>
          <a:bodyPr/>
          <a:lstStyle/>
          <a:p>
            <a:r>
              <a:rPr lang="ru-RU" dirty="0" smtClean="0"/>
              <a:t>Набор </a:t>
            </a:r>
            <a:r>
              <a:rPr lang="ru-RU" dirty="0" smtClean="0"/>
              <a:t>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132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7495" y="1771423"/>
            <a:ext cx="11146449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800" b="1" dirty="0" smtClean="0"/>
              <a:t>Дедушка Филипп </a:t>
            </a:r>
            <a:br>
              <a:rPr lang="ru-RU" sz="8800" b="1" dirty="0" smtClean="0"/>
            </a:br>
            <a:r>
              <a:rPr lang="ru-RU" sz="8800" b="1" dirty="0" smtClean="0"/>
              <a:t>пасёт колхозное стадо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1161187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6078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5101" y="1766228"/>
            <a:ext cx="11721542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400" b="1" dirty="0" smtClean="0"/>
              <a:t>Люблю я в поле </a:t>
            </a:r>
          </a:p>
          <a:p>
            <a:pPr algn="ctr"/>
            <a:r>
              <a:rPr lang="ru-RU" sz="8400" b="1" dirty="0" smtClean="0"/>
              <a:t>встречать восход солнца</a:t>
            </a:r>
            <a:endParaRPr lang="ru-RU" sz="8400" b="1" dirty="0"/>
          </a:p>
        </p:txBody>
      </p:sp>
    </p:spTree>
    <p:extLst>
      <p:ext uri="{BB962C8B-B14F-4D97-AF65-F5344CB8AC3E}">
        <p14:creationId xmlns:p14="http://schemas.microsoft.com/office/powerpoint/2010/main" val="182117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8876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2487" y="1787009"/>
            <a:ext cx="10377393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i="0" dirty="0" smtClean="0">
                <a:solidFill>
                  <a:srgbClr val="333333"/>
                </a:solidFill>
                <a:effectLst/>
              </a:rPr>
              <a:t>Давно скосили и </a:t>
            </a:r>
          </a:p>
          <a:p>
            <a:pPr algn="ctr"/>
            <a:r>
              <a:rPr lang="ru-RU" sz="9600" b="1" i="0" dirty="0" smtClean="0">
                <a:solidFill>
                  <a:srgbClr val="333333"/>
                </a:solidFill>
                <a:effectLst/>
              </a:rPr>
              <a:t>убрали луга и поля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808025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1148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5718" y="1601271"/>
            <a:ext cx="9975615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Белка взобралась </a:t>
            </a:r>
          </a:p>
          <a:p>
            <a:pPr algn="ctr"/>
            <a:r>
              <a:rPr lang="ru-RU" sz="9600" b="1" dirty="0" smtClean="0"/>
              <a:t>на верхнюю ветку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891749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8176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2727" y="1451037"/>
            <a:ext cx="11994822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Солнце светило ярко, </a:t>
            </a:r>
          </a:p>
          <a:p>
            <a:pPr algn="ctr"/>
            <a:r>
              <a:rPr lang="ru-RU" sz="9600" b="1" dirty="0" smtClean="0"/>
              <a:t>и дети купались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090758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2484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8299" y="1526370"/>
            <a:ext cx="11194923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Весь народ гордится</a:t>
            </a:r>
          </a:p>
          <a:p>
            <a:pPr algn="ctr"/>
            <a:r>
              <a:rPr lang="ru-RU" sz="9600" b="1" dirty="0" smtClean="0"/>
              <a:t> героями космоса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716323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184396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7</TotalTime>
  <Words>50</Words>
  <Application>Microsoft Office PowerPoint</Application>
  <PresentationFormat>Широкоэкранный</PresentationFormat>
  <Paragraphs>19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Зрительные диктанты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Зрительные диктанты</dc:title>
  <dc:creator>DELL</dc:creator>
  <cp:lastModifiedBy>DELL</cp:lastModifiedBy>
  <cp:revision>1</cp:revision>
  <dcterms:created xsi:type="dcterms:W3CDTF">2017-10-30T14:01:15Z</dcterms:created>
  <dcterms:modified xsi:type="dcterms:W3CDTF">2017-10-30T14:08:49Z</dcterms:modified>
</cp:coreProperties>
</file>