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64" r:id="rId6"/>
    <p:sldId id="259" r:id="rId7"/>
    <p:sldId id="265" r:id="rId8"/>
    <p:sldId id="260" r:id="rId9"/>
    <p:sldId id="266" r:id="rId10"/>
    <p:sldId id="261" r:id="rId11"/>
    <p:sldId id="267" r:id="rId12"/>
    <p:sldId id="262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47F54F7-2ABE-4678-88D4-369B4B564625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39F3ED2-BF03-4DDA-9BAD-249A7BC77422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8517293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F54F7-2ABE-4678-88D4-369B4B564625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F3ED2-BF03-4DDA-9BAD-249A7BC774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7837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F54F7-2ABE-4678-88D4-369B4B564625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F3ED2-BF03-4DDA-9BAD-249A7BC774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3614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F54F7-2ABE-4678-88D4-369B4B564625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F3ED2-BF03-4DDA-9BAD-249A7BC774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0896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47F54F7-2ABE-4678-88D4-369B4B564625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9F3ED2-BF03-4DDA-9BAD-249A7BC77422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8276313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F54F7-2ABE-4678-88D4-369B4B564625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F3ED2-BF03-4DDA-9BAD-249A7BC774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129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F54F7-2ABE-4678-88D4-369B4B564625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F3ED2-BF03-4DDA-9BAD-249A7BC774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562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F54F7-2ABE-4678-88D4-369B4B564625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F3ED2-BF03-4DDA-9BAD-249A7BC774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8136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F54F7-2ABE-4678-88D4-369B4B564625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F3ED2-BF03-4DDA-9BAD-249A7BC774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6742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47F54F7-2ABE-4678-88D4-369B4B564625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9F3ED2-BF03-4DDA-9BAD-249A7BC7742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30423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47F54F7-2ABE-4678-88D4-369B4B564625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9F3ED2-BF03-4DDA-9BAD-249A7BC7742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35339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447F54F7-2ABE-4678-88D4-369B4B564625}" type="datetimeFigureOut">
              <a:rPr lang="ru-RU" smtClean="0"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B39F3ED2-BF03-4DDA-9BAD-249A7BC7742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23997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84158" y="1791954"/>
            <a:ext cx="9144000" cy="2387600"/>
          </a:xfrm>
        </p:spPr>
        <p:txBody>
          <a:bodyPr>
            <a:noAutofit/>
          </a:bodyPr>
          <a:lstStyle/>
          <a:p>
            <a:r>
              <a:rPr lang="ru-RU" sz="9600" b="1" dirty="0" smtClean="0"/>
              <a:t>Зрительные диктанты</a:t>
            </a:r>
            <a:endParaRPr lang="ru-RU" sz="9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490285" y="4347996"/>
            <a:ext cx="1868905" cy="560888"/>
          </a:xfrm>
        </p:spPr>
        <p:txBody>
          <a:bodyPr/>
          <a:lstStyle/>
          <a:p>
            <a:r>
              <a:rPr lang="ru-RU" dirty="0" smtClean="0"/>
              <a:t>Набор </a:t>
            </a:r>
            <a:r>
              <a:rPr lang="ru-RU" dirty="0" smtClean="0"/>
              <a:t>13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9132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7495" y="1771423"/>
            <a:ext cx="11146449" cy="28007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8800" b="1" dirty="0" smtClean="0"/>
              <a:t>Дедушка Филипп </a:t>
            </a:r>
            <a:br>
              <a:rPr lang="ru-RU" sz="8800" b="1" dirty="0" smtClean="0"/>
            </a:br>
            <a:r>
              <a:rPr lang="ru-RU" sz="8800" b="1" dirty="0" smtClean="0"/>
              <a:t>пасёт колхозное стадо</a:t>
            </a:r>
            <a:endParaRPr lang="ru-RU" sz="8800" b="1" dirty="0"/>
          </a:p>
        </p:txBody>
      </p:sp>
    </p:spTree>
    <p:extLst>
      <p:ext uri="{BB962C8B-B14F-4D97-AF65-F5344CB8AC3E}">
        <p14:creationId xmlns:p14="http://schemas.microsoft.com/office/powerpoint/2010/main" val="11611872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4000"/>
    </mc:Choice>
    <mc:Fallback>
      <p:transition spd="slow" advClick="0" advTm="4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86078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35101" y="1766228"/>
            <a:ext cx="11721542" cy="2677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8400" b="1" dirty="0" smtClean="0"/>
              <a:t>Люблю я в поле </a:t>
            </a:r>
          </a:p>
          <a:p>
            <a:pPr algn="ctr"/>
            <a:r>
              <a:rPr lang="ru-RU" sz="8400" b="1" dirty="0" smtClean="0"/>
              <a:t>встречать восход солнца</a:t>
            </a:r>
            <a:endParaRPr lang="ru-RU" sz="8400" b="1" dirty="0"/>
          </a:p>
        </p:txBody>
      </p:sp>
    </p:spTree>
    <p:extLst>
      <p:ext uri="{BB962C8B-B14F-4D97-AF65-F5344CB8AC3E}">
        <p14:creationId xmlns:p14="http://schemas.microsoft.com/office/powerpoint/2010/main" val="1821171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4000"/>
    </mc:Choice>
    <mc:Fallback>
      <p:transition spd="slow" advClick="0" advTm="4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18876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2487" y="1787009"/>
            <a:ext cx="10377393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00" b="1" i="0" dirty="0" smtClean="0">
                <a:solidFill>
                  <a:srgbClr val="333333"/>
                </a:solidFill>
                <a:effectLst/>
              </a:rPr>
              <a:t>Давно скосили и </a:t>
            </a:r>
          </a:p>
          <a:p>
            <a:pPr algn="ctr"/>
            <a:r>
              <a:rPr lang="ru-RU" sz="9600" b="1" i="0" dirty="0" smtClean="0">
                <a:solidFill>
                  <a:srgbClr val="333333"/>
                </a:solidFill>
                <a:effectLst/>
              </a:rPr>
              <a:t>убрали луга и поля</a:t>
            </a:r>
            <a:endParaRPr lang="ru-RU" sz="9600" b="1" dirty="0"/>
          </a:p>
        </p:txBody>
      </p:sp>
    </p:spTree>
    <p:extLst>
      <p:ext uri="{BB962C8B-B14F-4D97-AF65-F5344CB8AC3E}">
        <p14:creationId xmlns:p14="http://schemas.microsoft.com/office/powerpoint/2010/main" val="28080254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4000"/>
    </mc:Choice>
    <mc:Fallback>
      <p:transition spd="slow" advClick="0" advTm="4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01148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25718" y="1601271"/>
            <a:ext cx="9975615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00" b="1" dirty="0" smtClean="0"/>
              <a:t>Белка взобралась </a:t>
            </a:r>
          </a:p>
          <a:p>
            <a:pPr algn="ctr"/>
            <a:r>
              <a:rPr lang="ru-RU" sz="9600" b="1" dirty="0" smtClean="0"/>
              <a:t>на верхнюю ветку</a:t>
            </a:r>
            <a:endParaRPr lang="ru-RU" sz="9600" b="1" dirty="0"/>
          </a:p>
        </p:txBody>
      </p:sp>
    </p:spTree>
    <p:extLst>
      <p:ext uri="{BB962C8B-B14F-4D97-AF65-F5344CB8AC3E}">
        <p14:creationId xmlns:p14="http://schemas.microsoft.com/office/powerpoint/2010/main" val="28917495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4000"/>
    </mc:Choice>
    <mc:Fallback>
      <p:transition spd="slow" advClick="0" advTm="4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98176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2727" y="1451037"/>
            <a:ext cx="11994822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00" b="1" dirty="0" smtClean="0"/>
              <a:t>Солнце светило ярко, </a:t>
            </a:r>
          </a:p>
          <a:p>
            <a:pPr algn="ctr"/>
            <a:r>
              <a:rPr lang="ru-RU" sz="9600" b="1" dirty="0" smtClean="0"/>
              <a:t>и дети купались</a:t>
            </a:r>
            <a:endParaRPr lang="ru-RU" sz="9600" b="1" dirty="0"/>
          </a:p>
        </p:txBody>
      </p:sp>
    </p:spTree>
    <p:extLst>
      <p:ext uri="{BB962C8B-B14F-4D97-AF65-F5344CB8AC3E}">
        <p14:creationId xmlns:p14="http://schemas.microsoft.com/office/powerpoint/2010/main" val="30907583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4000"/>
    </mc:Choice>
    <mc:Fallback>
      <p:transition spd="slow" advClick="0" advTm="4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22484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08299" y="1526370"/>
            <a:ext cx="11194923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00" b="1" dirty="0" smtClean="0"/>
              <a:t>Весь народ гордится</a:t>
            </a:r>
          </a:p>
          <a:p>
            <a:pPr algn="ctr"/>
            <a:r>
              <a:rPr lang="ru-RU" sz="9600" b="1" dirty="0" smtClean="0"/>
              <a:t> героями космоса</a:t>
            </a:r>
            <a:endParaRPr lang="ru-RU" sz="9600" b="1" dirty="0"/>
          </a:p>
        </p:txBody>
      </p:sp>
    </p:spTree>
    <p:extLst>
      <p:ext uri="{BB962C8B-B14F-4D97-AF65-F5344CB8AC3E}">
        <p14:creationId xmlns:p14="http://schemas.microsoft.com/office/powerpoint/2010/main" val="716323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4000"/>
    </mc:Choice>
    <mc:Fallback>
      <p:transition spd="slow" advClick="0" advTm="4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52652" y="2654514"/>
            <a:ext cx="39829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Записываем.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1184396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Урожай</Template>
  <TotalTime>7</TotalTime>
  <Words>50</Words>
  <Application>Microsoft Office PowerPoint</Application>
  <PresentationFormat>Широкоэкранный</PresentationFormat>
  <Paragraphs>19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Franklin Gothic Book</vt:lpstr>
      <vt:lpstr>Crop</vt:lpstr>
      <vt:lpstr>Зрительные диктанты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Зрительные диктанты</dc:title>
  <dc:creator>DELL</dc:creator>
  <cp:lastModifiedBy>DELL</cp:lastModifiedBy>
  <cp:revision>1</cp:revision>
  <dcterms:created xsi:type="dcterms:W3CDTF">2017-10-30T14:01:15Z</dcterms:created>
  <dcterms:modified xsi:type="dcterms:W3CDTF">2017-10-30T14:08:49Z</dcterms:modified>
</cp:coreProperties>
</file>