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7" r:id="rId12"/>
    <p:sldId id="262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E93D7-BC2F-4737-B4DB-922FBCA2AF80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47C88-28AC-4EBE-9D95-FBAB9A9EFF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50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47C88-28AC-4EBE-9D95-FBAB9A9EFFC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1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23340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96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07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88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8289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25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29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52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68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56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96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9CF5DEC-BF9A-4863-938E-23ECF689AC7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3D3A02A-AEB3-4474-9EF5-E15DDA9F33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817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dirty="0" smtClean="0"/>
              <a:t>Набор </a:t>
            </a:r>
            <a:r>
              <a:rPr lang="ru-RU" dirty="0" smtClean="0"/>
              <a:t>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038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2197" y="1678771"/>
            <a:ext cx="10106806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Свежий ветерок </a:t>
            </a:r>
          </a:p>
          <a:p>
            <a:pPr algn="ctr"/>
            <a:r>
              <a:rPr lang="ru-RU" sz="9600" b="1" dirty="0" smtClean="0"/>
              <a:t>повеял прохладой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3764418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6288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6866" y="1637207"/>
            <a:ext cx="10538270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Сверкнула молния,</a:t>
            </a:r>
          </a:p>
          <a:p>
            <a:pPr algn="ctr"/>
            <a:r>
              <a:rPr lang="ru-RU" sz="9600" b="1" dirty="0" smtClean="0"/>
              <a:t> и загремел гром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1540907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845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7063" y="1720334"/>
            <a:ext cx="11129970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Мальчики принесли</a:t>
            </a:r>
          </a:p>
          <a:p>
            <a:pPr algn="ctr"/>
            <a:r>
              <a:rPr lang="ru-RU" sz="9600" b="1" dirty="0" smtClean="0"/>
              <a:t> сухих веток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6881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2888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8440" y="1812987"/>
            <a:ext cx="10007098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В поле поспевают </a:t>
            </a:r>
          </a:p>
          <a:p>
            <a:pPr algn="ctr"/>
            <a:r>
              <a:rPr lang="ru-RU" sz="9600" b="1" dirty="0" smtClean="0"/>
              <a:t>рожь и пшеница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3431279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501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6591" y="1546286"/>
            <a:ext cx="9918100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Из книжки выпал </a:t>
            </a:r>
          </a:p>
          <a:p>
            <a:pPr algn="ctr"/>
            <a:r>
              <a:rPr lang="ru-RU" sz="9600" b="1" dirty="0" smtClean="0"/>
              <a:t>листочек сирени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3675894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7706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1566" y="1457964"/>
            <a:ext cx="10207089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Дети всех стран</a:t>
            </a:r>
          </a:p>
          <a:p>
            <a:pPr algn="ctr"/>
            <a:r>
              <a:rPr lang="ru-RU" sz="9600" b="1" dirty="0" smtClean="0"/>
              <a:t> хотят жить в мире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474689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94865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11</TotalTime>
  <Words>52</Words>
  <Application>Microsoft Office PowerPoint</Application>
  <PresentationFormat>Широкоэкранный</PresentationFormat>
  <Paragraphs>21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Calibri</vt:lpstr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2</cp:revision>
  <dcterms:created xsi:type="dcterms:W3CDTF">2017-10-30T13:48:35Z</dcterms:created>
  <dcterms:modified xsi:type="dcterms:W3CDTF">2017-10-30T13:59:45Z</dcterms:modified>
</cp:coreProperties>
</file>