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793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20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3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98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5841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4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9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63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08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31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722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551A43B-0859-4381-828B-896D909C9879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FEEB28F-F3B8-4B0E-8B07-CCBE058067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634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smtClean="0"/>
              <a:t>Набор </a:t>
            </a:r>
            <a:r>
              <a:rPr lang="ru-RU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465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8525" y="1544988"/>
            <a:ext cx="1108027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Новые дома </a:t>
            </a:r>
          </a:p>
          <a:p>
            <a:pPr algn="ctr"/>
            <a:r>
              <a:rPr lang="ru-RU" sz="9600" b="1" dirty="0" smtClean="0"/>
              <a:t>растут очень быстро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20862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376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217" y="1412504"/>
            <a:ext cx="1083405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Из машины </a:t>
            </a:r>
          </a:p>
          <a:p>
            <a:pPr algn="ctr"/>
            <a:r>
              <a:rPr lang="ru-RU" sz="9600" b="1" dirty="0" smtClean="0"/>
              <a:t>вышел наш учитель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143318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52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3028" y="1595644"/>
            <a:ext cx="953844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Весело колосится</a:t>
            </a:r>
          </a:p>
          <a:p>
            <a:pPr algn="ctr"/>
            <a:r>
              <a:rPr lang="ru-RU" sz="9600" b="1" dirty="0" smtClean="0"/>
              <a:t> густая рожь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83001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45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926" y="1559275"/>
            <a:ext cx="9852184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i="0" dirty="0" smtClean="0">
                <a:solidFill>
                  <a:srgbClr val="333333"/>
                </a:solidFill>
                <a:effectLst/>
              </a:rPr>
              <a:t>Поля запорошило</a:t>
            </a:r>
          </a:p>
          <a:p>
            <a:pPr algn="ctr"/>
            <a:r>
              <a:rPr lang="ru-RU" sz="9600" b="1" i="0" dirty="0" smtClean="0">
                <a:solidFill>
                  <a:srgbClr val="333333"/>
                </a:solidFill>
                <a:effectLst/>
              </a:rPr>
              <a:t> белым снегом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97011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880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609" y="1529834"/>
            <a:ext cx="1123871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Мы читали</a:t>
            </a:r>
          </a:p>
          <a:p>
            <a:pPr algn="ctr"/>
            <a:r>
              <a:rPr lang="ru-RU" sz="9600" b="1" dirty="0" smtClean="0"/>
              <a:t> интересный рассказ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723946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815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6276" y="1544988"/>
            <a:ext cx="969246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Мичурин много и</a:t>
            </a:r>
          </a:p>
          <a:p>
            <a:pPr algn="ctr"/>
            <a:r>
              <a:rPr lang="ru-RU" sz="9600" b="1" dirty="0" smtClean="0"/>
              <a:t> упорно работал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56038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467849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8</TotalTime>
  <Words>47</Words>
  <Application>Microsoft Office PowerPoint</Application>
  <PresentationFormat>Широкоэкранный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1</cp:revision>
  <dcterms:created xsi:type="dcterms:W3CDTF">2017-10-30T13:38:50Z</dcterms:created>
  <dcterms:modified xsi:type="dcterms:W3CDTF">2017-10-30T13:47:05Z</dcterms:modified>
</cp:coreProperties>
</file>