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4" r:id="rId4"/>
    <p:sldId id="259" r:id="rId5"/>
    <p:sldId id="265" r:id="rId6"/>
    <p:sldId id="260" r:id="rId7"/>
    <p:sldId id="266" r:id="rId8"/>
    <p:sldId id="261" r:id="rId9"/>
    <p:sldId id="267" r:id="rId10"/>
    <p:sldId id="262" r:id="rId11"/>
    <p:sldId id="268" r:id="rId12"/>
    <p:sldId id="263" r:id="rId13"/>
    <p:sldId id="269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551A43B-0859-4381-828B-896D909C9879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FEEB28F-F3B8-4B0E-8B07-CCBE058067B3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257939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A43B-0859-4381-828B-896D909C9879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EB28F-F3B8-4B0E-8B07-CCBE058067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209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A43B-0859-4381-828B-896D909C9879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EB28F-F3B8-4B0E-8B07-CCBE058067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230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A43B-0859-4381-828B-896D909C9879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EB28F-F3B8-4B0E-8B07-CCBE058067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989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51A43B-0859-4381-828B-896D909C9879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FEEB28F-F3B8-4B0E-8B07-CCBE058067B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9858418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A43B-0859-4381-828B-896D909C9879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EB28F-F3B8-4B0E-8B07-CCBE058067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2940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A43B-0859-4381-828B-896D909C9879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EB28F-F3B8-4B0E-8B07-CCBE058067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992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A43B-0859-4381-828B-896D909C9879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EB28F-F3B8-4B0E-8B07-CCBE058067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633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A43B-0859-4381-828B-896D909C9879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EB28F-F3B8-4B0E-8B07-CCBE058067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082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51A43B-0859-4381-828B-896D909C9879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FEEB28F-F3B8-4B0E-8B07-CCBE058067B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93138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51A43B-0859-4381-828B-896D909C9879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FEEB28F-F3B8-4B0E-8B07-CCBE058067B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17224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D551A43B-0859-4381-828B-896D909C9879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FEEB28F-F3B8-4B0E-8B07-CCBE058067B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46341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84158" y="1791954"/>
            <a:ext cx="9144000" cy="2387600"/>
          </a:xfrm>
        </p:spPr>
        <p:txBody>
          <a:bodyPr>
            <a:noAutofit/>
          </a:bodyPr>
          <a:lstStyle/>
          <a:p>
            <a:r>
              <a:rPr lang="ru-RU" sz="9600" b="1" dirty="0" smtClean="0"/>
              <a:t>Зрительные диктанты</a:t>
            </a:r>
            <a:endParaRPr lang="ru-RU" sz="9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490285" y="4347996"/>
            <a:ext cx="1868905" cy="560888"/>
          </a:xfrm>
        </p:spPr>
        <p:txBody>
          <a:bodyPr/>
          <a:lstStyle/>
          <a:p>
            <a:r>
              <a:rPr lang="ru-RU" smtClean="0"/>
              <a:t>Набор </a:t>
            </a:r>
            <a:r>
              <a:rPr lang="ru-RU" smtClean="0"/>
              <a:t>11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5465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8525" y="1544988"/>
            <a:ext cx="11080277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00" b="1" dirty="0" smtClean="0"/>
              <a:t>Новые дома </a:t>
            </a:r>
          </a:p>
          <a:p>
            <a:pPr algn="ctr"/>
            <a:r>
              <a:rPr lang="ru-RU" sz="9600" b="1" dirty="0" smtClean="0"/>
              <a:t>растут очень быстро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4208622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spd="slow" advClick="0" advTm="4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73761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5217" y="1412504"/>
            <a:ext cx="10834056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00" b="1" dirty="0" smtClean="0"/>
              <a:t>Из машины </a:t>
            </a:r>
          </a:p>
          <a:p>
            <a:pPr algn="ctr"/>
            <a:r>
              <a:rPr lang="ru-RU" sz="9600" b="1" dirty="0" smtClean="0"/>
              <a:t>вышел наш учитель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2143318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spd="slow" advClick="0" advTm="4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1521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63028" y="1595644"/>
            <a:ext cx="9538445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00" b="1" dirty="0" smtClean="0"/>
              <a:t>Весело колосится</a:t>
            </a:r>
          </a:p>
          <a:p>
            <a:pPr algn="ctr"/>
            <a:r>
              <a:rPr lang="ru-RU" sz="9600" b="1" dirty="0" smtClean="0"/>
              <a:t> густая рожь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2830012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spd="slow" advClick="0" advTm="4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75458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95926" y="1559275"/>
            <a:ext cx="9852184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00" b="1" i="0" dirty="0" smtClean="0">
                <a:solidFill>
                  <a:srgbClr val="333333"/>
                </a:solidFill>
                <a:effectLst/>
              </a:rPr>
              <a:t>Поля запорошило</a:t>
            </a:r>
          </a:p>
          <a:p>
            <a:pPr algn="ctr"/>
            <a:r>
              <a:rPr lang="ru-RU" sz="9600" b="1" i="0" dirty="0" smtClean="0">
                <a:solidFill>
                  <a:srgbClr val="333333"/>
                </a:solidFill>
                <a:effectLst/>
              </a:rPr>
              <a:t> белым снегом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2970116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spd="slow" advClick="0" advTm="4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68803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1609" y="1529834"/>
            <a:ext cx="11238718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00" b="1" dirty="0" smtClean="0"/>
              <a:t>Мы читали</a:t>
            </a:r>
          </a:p>
          <a:p>
            <a:pPr algn="ctr"/>
            <a:r>
              <a:rPr lang="ru-RU" sz="9600" b="1" dirty="0" smtClean="0"/>
              <a:t> интересный рассказ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7239463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spd="slow" advClick="0" advTm="4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58157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6276" y="1544988"/>
            <a:ext cx="9692462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00" b="1" dirty="0" smtClean="0"/>
              <a:t>Мичурин много и</a:t>
            </a:r>
          </a:p>
          <a:p>
            <a:pPr algn="ctr"/>
            <a:r>
              <a:rPr lang="ru-RU" sz="9600" b="1" dirty="0" smtClean="0"/>
              <a:t> упорно работал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3560383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spd="slow" advClick="0" advTm="4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467849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Урожай</Template>
  <TotalTime>8</TotalTime>
  <Words>47</Words>
  <Application>Microsoft Office PowerPoint</Application>
  <PresentationFormat>Широкоэкранный</PresentationFormat>
  <Paragraphs>20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Franklin Gothic Book</vt:lpstr>
      <vt:lpstr>Crop</vt:lpstr>
      <vt:lpstr>Зрительные диктанты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Зрительные диктанты</dc:title>
  <dc:creator>DELL</dc:creator>
  <cp:lastModifiedBy>DELL</cp:lastModifiedBy>
  <cp:revision>1</cp:revision>
  <dcterms:created xsi:type="dcterms:W3CDTF">2017-10-30T13:38:50Z</dcterms:created>
  <dcterms:modified xsi:type="dcterms:W3CDTF">2017-10-30T13:47:05Z</dcterms:modified>
</cp:coreProperties>
</file>