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5" r:id="rId8"/>
    <p:sldId id="260" r:id="rId9"/>
    <p:sldId id="266" r:id="rId10"/>
    <p:sldId id="261" r:id="rId11"/>
    <p:sldId id="267" r:id="rId12"/>
    <p:sldId id="262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CD58DEA-42C3-4C06-9E09-BB12B0CF4D45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DD523C5-E156-4CE5-89D9-4E61D80FBDC4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89223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8DEA-42C3-4C06-9E09-BB12B0CF4D45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23C5-E156-4CE5-89D9-4E61D80FB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94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8DEA-42C3-4C06-9E09-BB12B0CF4D45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23C5-E156-4CE5-89D9-4E61D80FB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89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8DEA-42C3-4C06-9E09-BB12B0CF4D45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23C5-E156-4CE5-89D9-4E61D80FB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519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D58DEA-42C3-4C06-9E09-BB12B0CF4D45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D523C5-E156-4CE5-89D9-4E61D80FBDC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33512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8DEA-42C3-4C06-9E09-BB12B0CF4D45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23C5-E156-4CE5-89D9-4E61D80FB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951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8DEA-42C3-4C06-9E09-BB12B0CF4D45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23C5-E156-4CE5-89D9-4E61D80FB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19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8DEA-42C3-4C06-9E09-BB12B0CF4D45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23C5-E156-4CE5-89D9-4E61D80FB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188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8DEA-42C3-4C06-9E09-BB12B0CF4D45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23C5-E156-4CE5-89D9-4E61D80FB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058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D58DEA-42C3-4C06-9E09-BB12B0CF4D45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D523C5-E156-4CE5-89D9-4E61D80FBDC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86242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D58DEA-42C3-4C06-9E09-BB12B0CF4D45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D523C5-E156-4CE5-89D9-4E61D80FBDC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4901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CD58DEA-42C3-4C06-9E09-BB12B0CF4D45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DD523C5-E156-4CE5-89D9-4E61D80FBDC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3352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4158" y="1791954"/>
            <a:ext cx="9144000" cy="2387600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Зрительные диктанты</a:t>
            </a:r>
            <a:endParaRPr lang="ru-RU" sz="9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90285" y="4347996"/>
            <a:ext cx="1868905" cy="560888"/>
          </a:xfrm>
        </p:spPr>
        <p:txBody>
          <a:bodyPr/>
          <a:lstStyle/>
          <a:p>
            <a:r>
              <a:rPr lang="ru-RU" smtClean="0"/>
              <a:t>Набор </a:t>
            </a:r>
            <a:r>
              <a:rPr lang="ru-RU" smtClean="0"/>
              <a:t>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8278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2112" y="1486972"/>
            <a:ext cx="10179967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Звёзды сияют </a:t>
            </a:r>
          </a:p>
          <a:p>
            <a:pPr algn="ctr"/>
            <a:r>
              <a:rPr lang="ru-RU" sz="9600" b="1" dirty="0" smtClean="0"/>
              <a:t>на башнях Кремля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147344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8838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67755" y="1648897"/>
            <a:ext cx="10476138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Летом наша семья </a:t>
            </a:r>
          </a:p>
          <a:p>
            <a:pPr algn="ctr"/>
            <a:r>
              <a:rPr lang="ru-RU" sz="9600" b="1" dirty="0" smtClean="0"/>
              <a:t>жила на Волге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348766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0403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8083" y="1832902"/>
            <a:ext cx="9971832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/>
              <a:t>Москва – столица </a:t>
            </a:r>
          </a:p>
          <a:p>
            <a:pPr algn="ctr"/>
            <a:r>
              <a:rPr lang="ru-RU" sz="9600" b="1" dirty="0" smtClean="0"/>
              <a:t>нашей Родины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2239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4334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4801" y="1658423"/>
            <a:ext cx="10579948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Школьники </a:t>
            </a:r>
          </a:p>
          <a:p>
            <a:pPr algn="ctr"/>
            <a:r>
              <a:rPr lang="ru-RU" sz="9600" b="1" dirty="0" smtClean="0"/>
              <a:t>поливают саженцы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137935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1870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311" y="1383928"/>
            <a:ext cx="10524420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Депутаты </a:t>
            </a:r>
          </a:p>
          <a:p>
            <a:pPr algn="ctr"/>
            <a:r>
              <a:rPr lang="ru-RU" sz="9600" b="1" dirty="0" smtClean="0"/>
              <a:t>съехались на съезд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407072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5164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3461" y="1677472"/>
            <a:ext cx="11346696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800" b="1" dirty="0" smtClean="0"/>
              <a:t>Надо быть </a:t>
            </a:r>
          </a:p>
          <a:p>
            <a:pPr algn="ctr"/>
            <a:r>
              <a:rPr lang="ru-RU" sz="8800" b="1" dirty="0" smtClean="0"/>
              <a:t>честным и правдивым</a:t>
            </a:r>
            <a:endParaRPr lang="ru-RU" sz="8800" b="1" dirty="0"/>
          </a:p>
        </p:txBody>
      </p:sp>
    </p:spTree>
    <p:extLst>
      <p:ext uri="{BB962C8B-B14F-4D97-AF65-F5344CB8AC3E}">
        <p14:creationId xmlns:p14="http://schemas.microsoft.com/office/powerpoint/2010/main" val="70991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071920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Урожай</Template>
  <TotalTime>7</TotalTime>
  <Words>44</Words>
  <Application>Microsoft Office PowerPoint</Application>
  <PresentationFormat>Широкоэкранный</PresentationFormat>
  <Paragraphs>20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Franklin Gothic Book</vt:lpstr>
      <vt:lpstr>Crop</vt:lpstr>
      <vt:lpstr>Зрительные диктанты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Зрительные диктанты</dc:title>
  <dc:creator>DELL</dc:creator>
  <cp:lastModifiedBy>DELL</cp:lastModifiedBy>
  <cp:revision>2</cp:revision>
  <dcterms:created xsi:type="dcterms:W3CDTF">2017-10-30T13:29:20Z</dcterms:created>
  <dcterms:modified xsi:type="dcterms:W3CDTF">2017-10-30T13:37:30Z</dcterms:modified>
</cp:coreProperties>
</file>