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1" r:id="rId11"/>
    <p:sldId id="267" r:id="rId12"/>
    <p:sldId id="262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89223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94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89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51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33512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95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19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18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058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624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490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CD58DEA-42C3-4C06-9E09-BB12B0CF4D4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DD523C5-E156-4CE5-89D9-4E61D80FBDC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3352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158" y="17919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90285" y="4347996"/>
            <a:ext cx="1868905" cy="560888"/>
          </a:xfrm>
        </p:spPr>
        <p:txBody>
          <a:bodyPr/>
          <a:lstStyle/>
          <a:p>
            <a:r>
              <a:rPr lang="ru-RU" smtClean="0"/>
              <a:t>Набор </a:t>
            </a:r>
            <a:r>
              <a:rPr lang="ru-RU" smtClean="0"/>
              <a:t>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278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2112" y="1486972"/>
            <a:ext cx="10179967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Звёзды сияют </a:t>
            </a:r>
          </a:p>
          <a:p>
            <a:pPr algn="ctr"/>
            <a:r>
              <a:rPr lang="ru-RU" sz="9600" b="1" dirty="0" smtClean="0"/>
              <a:t>на башнях Кремля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147344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8838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7755" y="1648897"/>
            <a:ext cx="10476138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Летом наша семья </a:t>
            </a:r>
          </a:p>
          <a:p>
            <a:pPr algn="ctr"/>
            <a:r>
              <a:rPr lang="ru-RU" sz="9600" b="1" dirty="0" smtClean="0"/>
              <a:t>жила на Волге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348766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040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8083" y="1832902"/>
            <a:ext cx="9971832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dirty="0" smtClean="0"/>
              <a:t>Москва – столица </a:t>
            </a:r>
          </a:p>
          <a:p>
            <a:pPr algn="ctr"/>
            <a:r>
              <a:rPr lang="ru-RU" sz="9600" b="1" dirty="0" smtClean="0"/>
              <a:t>нашей Родины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2239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433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4801" y="1658423"/>
            <a:ext cx="10579948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Школьники </a:t>
            </a:r>
          </a:p>
          <a:p>
            <a:pPr algn="ctr"/>
            <a:r>
              <a:rPr lang="ru-RU" sz="9600" b="1" dirty="0" smtClean="0"/>
              <a:t>поливают саженцы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137935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187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311" y="1383928"/>
            <a:ext cx="10524420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Депутаты </a:t>
            </a:r>
          </a:p>
          <a:p>
            <a:pPr algn="ctr"/>
            <a:r>
              <a:rPr lang="ru-RU" sz="9600" b="1" dirty="0" smtClean="0"/>
              <a:t>съехались на съезд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407072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5164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3461" y="1677472"/>
            <a:ext cx="11346696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dirty="0" smtClean="0"/>
              <a:t>Надо быть </a:t>
            </a:r>
          </a:p>
          <a:p>
            <a:pPr algn="ctr"/>
            <a:r>
              <a:rPr lang="ru-RU" sz="8800" b="1" dirty="0" smtClean="0"/>
              <a:t>честным и правдивым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70991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071920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7</TotalTime>
  <Words>44</Words>
  <Application>Microsoft Office PowerPoint</Application>
  <PresentationFormat>Широкоэкранный</PresentationFormat>
  <Paragraphs>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2</cp:revision>
  <dcterms:created xsi:type="dcterms:W3CDTF">2017-10-30T13:29:20Z</dcterms:created>
  <dcterms:modified xsi:type="dcterms:W3CDTF">2017-10-30T13:37:30Z</dcterms:modified>
</cp:coreProperties>
</file>