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61" r:id="rId7"/>
    <p:sldId id="264" r:id="rId8"/>
    <p:sldId id="260" r:id="rId9"/>
    <p:sldId id="265" r:id="rId10"/>
    <p:sldId id="259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CEAB319-4C9B-4986-B163-09CE7DE138E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24DC6F4-0317-4D1F-91E1-2F987967F08B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1771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B319-4C9B-4986-B163-09CE7DE138E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C6F4-0317-4D1F-91E1-2F987967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42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B319-4C9B-4986-B163-09CE7DE138E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C6F4-0317-4D1F-91E1-2F987967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40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B319-4C9B-4986-B163-09CE7DE138E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C6F4-0317-4D1F-91E1-2F987967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3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EAB319-4C9B-4986-B163-09CE7DE138E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4DC6F4-0317-4D1F-91E1-2F987967F0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99831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B319-4C9B-4986-B163-09CE7DE138E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C6F4-0317-4D1F-91E1-2F987967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58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B319-4C9B-4986-B163-09CE7DE138E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C6F4-0317-4D1F-91E1-2F987967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27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B319-4C9B-4986-B163-09CE7DE138E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C6F4-0317-4D1F-91E1-2F987967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05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AB319-4C9B-4986-B163-09CE7DE138E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DC6F4-0317-4D1F-91E1-2F987967F0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51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EAB319-4C9B-4986-B163-09CE7DE138E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4DC6F4-0317-4D1F-91E1-2F987967F08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3690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EAB319-4C9B-4986-B163-09CE7DE138E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4DC6F4-0317-4D1F-91E1-2F987967F08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157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CEAB319-4C9B-4986-B163-09CE7DE138E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24DC6F4-0317-4D1F-91E1-2F987967F08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016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5557" y="1687847"/>
            <a:ext cx="9713495" cy="238760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Зрительные диктанты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63263" y="4179554"/>
            <a:ext cx="1929063" cy="645109"/>
          </a:xfrm>
        </p:spPr>
        <p:txBody>
          <a:bodyPr/>
          <a:lstStyle/>
          <a:p>
            <a:r>
              <a:rPr lang="ru-RU" dirty="0" smtClean="0"/>
              <a:t>Набор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9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40"/>
    </mc:Choice>
    <mc:Fallback xmlns="">
      <p:transition spd="slow" advTm="504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4465" y="2967335"/>
            <a:ext cx="84030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Запели птицы.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993024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1517" y="2967335"/>
            <a:ext cx="4188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20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5285" y="2618419"/>
            <a:ext cx="850143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Поле опустело.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3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1517" y="2967335"/>
            <a:ext cx="4188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71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37165" y="2385444"/>
            <a:ext cx="64007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9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Тает снег</a:t>
            </a:r>
            <a:r>
              <a:rPr lang="ru-RU" sz="9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354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4000">
        <p15:prstTrans prst="drape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88078" y="2967335"/>
            <a:ext cx="40158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80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37855" y="1983662"/>
            <a:ext cx="832658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Идёт дождь.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08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01518" y="2967335"/>
            <a:ext cx="4188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714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1850" y="2427008"/>
            <a:ext cx="731142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Небо хмурое</a:t>
            </a:r>
            <a:r>
              <a:rPr lang="ru-RU" sz="5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ru-RU" sz="5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6183789"/>
      </p:ext>
    </p:extLst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37613" y="2221377"/>
            <a:ext cx="41889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84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21133" y="2330026"/>
            <a:ext cx="78268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Коля заболел.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119215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01517" y="2967335"/>
            <a:ext cx="4188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Записываем.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74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326</TotalTime>
  <Words>31</Words>
  <Application>Microsoft Office PowerPoint</Application>
  <PresentationFormat>Широкоэкранный</PresentationFormat>
  <Paragraphs>14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Franklin Gothic Book</vt:lpstr>
      <vt:lpstr>Times New Roman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7</cp:revision>
  <dcterms:created xsi:type="dcterms:W3CDTF">2017-10-30T04:49:26Z</dcterms:created>
  <dcterms:modified xsi:type="dcterms:W3CDTF">2017-10-30T10:17:37Z</dcterms:modified>
</cp:coreProperties>
</file>