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63" r:id="rId6"/>
    <p:sldId id="261" r:id="rId7"/>
    <p:sldId id="264" r:id="rId8"/>
    <p:sldId id="260" r:id="rId9"/>
    <p:sldId id="265" r:id="rId10"/>
    <p:sldId id="259" r:id="rId11"/>
    <p:sldId id="267" r:id="rId12"/>
    <p:sldId id="268" r:id="rId13"/>
    <p:sldId id="266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52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CEAB319-4C9B-4986-B163-09CE7DE138E8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24DC6F4-0317-4D1F-91E1-2F987967F08B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7177126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AB319-4C9B-4986-B163-09CE7DE138E8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C6F4-0317-4D1F-91E1-2F987967F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7425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AB319-4C9B-4986-B163-09CE7DE138E8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C6F4-0317-4D1F-91E1-2F987967F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4408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AB319-4C9B-4986-B163-09CE7DE138E8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C6F4-0317-4D1F-91E1-2F987967F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033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EAB319-4C9B-4986-B163-09CE7DE138E8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24DC6F4-0317-4D1F-91E1-2F987967F08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499831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AB319-4C9B-4986-B163-09CE7DE138E8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C6F4-0317-4D1F-91E1-2F987967F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0581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AB319-4C9B-4986-B163-09CE7DE138E8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C6F4-0317-4D1F-91E1-2F987967F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1276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AB319-4C9B-4986-B163-09CE7DE138E8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C6F4-0317-4D1F-91E1-2F987967F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9053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AB319-4C9B-4986-B163-09CE7DE138E8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C6F4-0317-4D1F-91E1-2F987967F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5516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EAB319-4C9B-4986-B163-09CE7DE138E8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24DC6F4-0317-4D1F-91E1-2F987967F08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36900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EAB319-4C9B-4986-B163-09CE7DE138E8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24DC6F4-0317-4D1F-91E1-2F987967F08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11570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CEAB319-4C9B-4986-B163-09CE7DE138E8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924DC6F4-0317-4D1F-91E1-2F987967F08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20166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5557" y="1687847"/>
            <a:ext cx="9713495" cy="2387600"/>
          </a:xfrm>
        </p:spPr>
        <p:txBody>
          <a:bodyPr>
            <a:normAutofit/>
          </a:bodyPr>
          <a:lstStyle/>
          <a:p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Зрительные диктанты</a:t>
            </a:r>
            <a:endParaRPr lang="ru-RU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863263" y="4179554"/>
            <a:ext cx="1929063" cy="645109"/>
          </a:xfrm>
        </p:spPr>
        <p:txBody>
          <a:bodyPr/>
          <a:lstStyle/>
          <a:p>
            <a:r>
              <a:rPr lang="ru-RU" dirty="0" smtClean="0"/>
              <a:t>Набор 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993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40"/>
    </mc:Choice>
    <mc:Fallback xmlns="">
      <p:transition spd="slow" advTm="504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94465" y="2967335"/>
            <a:ext cx="840307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Запели птицы.</a:t>
            </a:r>
            <a:endParaRPr lang="ru-RU" sz="96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993024"/>
      </p:ext>
    </p:extLst>
  </p:cSld>
  <p:clrMapOvr>
    <a:masterClrMapping/>
  </p:clrMapOvr>
  <p:transition spd="slow" advTm="5000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01517" y="2967335"/>
            <a:ext cx="41889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6207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45285" y="2618419"/>
            <a:ext cx="850143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Поле опустело.</a:t>
            </a:r>
            <a:endParaRPr lang="ru-RU" sz="96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732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"/>
    </mc:Choice>
    <mc:Fallback xmlns="">
      <p:transition spd="slow" advClick="0" advTm="6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01517" y="2967335"/>
            <a:ext cx="41889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2719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937165" y="2385444"/>
            <a:ext cx="64007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9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Тает снег</a:t>
            </a:r>
            <a:r>
              <a:rPr lang="ru-RU" sz="9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96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1354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4000">
        <p15:prstTrans prst="drape"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88078" y="2967335"/>
            <a:ext cx="40158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7800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37855" y="1983662"/>
            <a:ext cx="832658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Идёт дождь.</a:t>
            </a:r>
            <a:endParaRPr lang="ru-RU" sz="96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3089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/>
    </mc:Choice>
    <mc:Fallback xmlns="">
      <p:transition spd="slow" advTm="4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01518" y="2967335"/>
            <a:ext cx="41889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4714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81850" y="2427008"/>
            <a:ext cx="731142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Небо хмурое</a:t>
            </a:r>
            <a:r>
              <a:rPr lang="ru-RU" sz="54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  <a:endParaRPr lang="ru-RU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96183789"/>
      </p:ext>
    </p:extLst>
  </p:cSld>
  <p:clrMapOvr>
    <a:masterClrMapping/>
  </p:clrMapOvr>
  <p:transition spd="slow" advClick="0" advTm="5000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37613" y="2221377"/>
            <a:ext cx="418896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8842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21133" y="2330026"/>
            <a:ext cx="782682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Коля заболел.</a:t>
            </a:r>
            <a:endParaRPr lang="ru-RU" sz="96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119215"/>
      </p:ext>
    </p:extLst>
  </p:cSld>
  <p:clrMapOvr>
    <a:masterClrMapping/>
  </p:clrMapOvr>
  <p:transition spd="slow" advTm="5000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01517" y="2967335"/>
            <a:ext cx="41889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2749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TM10001105[[fn=Урожай]]</Template>
  <TotalTime>326</TotalTime>
  <Words>31</Words>
  <Application>Microsoft Office PowerPoint</Application>
  <PresentationFormat>Широкоэкранный</PresentationFormat>
  <Paragraphs>14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Franklin Gothic Book</vt:lpstr>
      <vt:lpstr>Times New Roman</vt:lpstr>
      <vt:lpstr>Crop</vt:lpstr>
      <vt:lpstr>Зрительные диктанты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DELL</dc:creator>
  <cp:lastModifiedBy>DELL</cp:lastModifiedBy>
  <cp:revision>7</cp:revision>
  <dcterms:created xsi:type="dcterms:W3CDTF">2017-10-30T04:49:26Z</dcterms:created>
  <dcterms:modified xsi:type="dcterms:W3CDTF">2017-10-30T10:17:37Z</dcterms:modified>
</cp:coreProperties>
</file>